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5" r:id="rId2"/>
    <p:sldId id="30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3300"/>
    <a:srgbClr val="CC9900"/>
    <a:srgbClr val="FFCC66"/>
    <a:srgbClr val="CCECFF"/>
    <a:srgbClr val="FF3399"/>
    <a:srgbClr val="FF99CC"/>
    <a:srgbClr val="800000"/>
    <a:srgbClr val="00FF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0" autoAdjust="0"/>
    <p:restoredTop sz="94704" autoAdjust="0"/>
  </p:normalViewPr>
  <p:slideViewPr>
    <p:cSldViewPr>
      <p:cViewPr>
        <p:scale>
          <a:sx n="50" d="100"/>
          <a:sy n="50" d="100"/>
        </p:scale>
        <p:origin x="-666" y="-2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グループ化 108"/>
          <p:cNvGrpSpPr/>
          <p:nvPr/>
        </p:nvGrpSpPr>
        <p:grpSpPr>
          <a:xfrm>
            <a:off x="584789" y="692135"/>
            <a:ext cx="1262866" cy="1731346"/>
            <a:chOff x="584789" y="692135"/>
            <a:chExt cx="1262866" cy="1731346"/>
          </a:xfrm>
        </p:grpSpPr>
        <p:grpSp>
          <p:nvGrpSpPr>
            <p:cNvPr id="101" name="グループ化 100"/>
            <p:cNvGrpSpPr/>
            <p:nvPr/>
          </p:nvGrpSpPr>
          <p:grpSpPr>
            <a:xfrm>
              <a:off x="584789" y="884066"/>
              <a:ext cx="1262866" cy="356086"/>
              <a:chOff x="535227" y="884066"/>
              <a:chExt cx="1262866" cy="356086"/>
            </a:xfrm>
          </p:grpSpPr>
          <p:grpSp>
            <p:nvGrpSpPr>
              <p:cNvPr id="653" name="グループ化 652"/>
              <p:cNvGrpSpPr/>
              <p:nvPr/>
            </p:nvGrpSpPr>
            <p:grpSpPr>
              <a:xfrm>
                <a:off x="1442007" y="884066"/>
                <a:ext cx="356086" cy="356086"/>
                <a:chOff x="595147" y="683695"/>
                <a:chExt cx="450050" cy="450050"/>
              </a:xfrm>
            </p:grpSpPr>
            <p:sp>
              <p:nvSpPr>
                <p:cNvPr id="654" name="円/楕円 653"/>
                <p:cNvSpPr/>
                <p:nvPr/>
              </p:nvSpPr>
              <p:spPr bwMode="auto">
                <a:xfrm>
                  <a:off x="595147" y="683695"/>
                  <a:ext cx="450050" cy="450050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円/楕円 654"/>
                <p:cNvSpPr/>
                <p:nvPr/>
              </p:nvSpPr>
              <p:spPr bwMode="auto">
                <a:xfrm flipV="1">
                  <a:off x="695464" y="784012"/>
                  <a:ext cx="249416" cy="249416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/>
              <p:cNvGrpSpPr/>
              <p:nvPr/>
            </p:nvGrpSpPr>
            <p:grpSpPr>
              <a:xfrm>
                <a:off x="535227" y="884066"/>
                <a:ext cx="356086" cy="356086"/>
                <a:chOff x="595147" y="683695"/>
                <a:chExt cx="450050" cy="450050"/>
              </a:xfrm>
            </p:grpSpPr>
            <p:sp>
              <p:nvSpPr>
                <p:cNvPr id="97" name="円/楕円 96"/>
                <p:cNvSpPr/>
                <p:nvPr/>
              </p:nvSpPr>
              <p:spPr bwMode="auto">
                <a:xfrm>
                  <a:off x="595147" y="683695"/>
                  <a:ext cx="450050" cy="450050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円/楕円 650"/>
                <p:cNvSpPr/>
                <p:nvPr/>
              </p:nvSpPr>
              <p:spPr bwMode="auto">
                <a:xfrm flipV="1">
                  <a:off x="695464" y="784012"/>
                  <a:ext cx="249416" cy="249416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/>
            <p:cNvGrpSpPr/>
            <p:nvPr/>
          </p:nvGrpSpPr>
          <p:grpSpPr>
            <a:xfrm>
              <a:off x="687643" y="925148"/>
              <a:ext cx="1057159" cy="1498333"/>
              <a:chOff x="703887" y="651394"/>
              <a:chExt cx="1057159" cy="1498333"/>
            </a:xfrm>
          </p:grpSpPr>
          <p:sp>
            <p:nvSpPr>
              <p:cNvPr id="9" name="片側の 2 つの角を丸めた四角形 8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pattFill prst="dkVert">
                <a:fgClr>
                  <a:schemeClr val="accent1">
                    <a:lumMod val="90000"/>
                  </a:schemeClr>
                </a:fgClr>
                <a:bgClr>
                  <a:schemeClr val="accent1">
                    <a:lumMod val="7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片側の 2 つの角を丸めた四角形 9"/>
              <p:cNvSpPr/>
              <p:nvPr/>
            </p:nvSpPr>
            <p:spPr bwMode="auto">
              <a:xfrm rot="10800000">
                <a:off x="955038" y="1476840"/>
                <a:ext cx="575046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chemeClr val="accent1">
                    <a:lumMod val="90000"/>
                  </a:schemeClr>
                </a:fgClr>
                <a:bgClr>
                  <a:schemeClr val="accent1">
                    <a:lumMod val="7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720325" y="651394"/>
                <a:ext cx="1021852" cy="993491"/>
              </a:xfrm>
              <a:prstGeom prst="ellipse">
                <a:avLst/>
              </a:prstGeom>
              <a:solidFill>
                <a:srgbClr val="CC66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円/楕円 14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円/楕円 15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2" name="円/楕円 651"/>
            <p:cNvSpPr/>
            <p:nvPr/>
          </p:nvSpPr>
          <p:spPr bwMode="auto">
            <a:xfrm flipV="1">
              <a:off x="876263" y="1508329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/>
            <p:cNvGrpSpPr/>
            <p:nvPr/>
          </p:nvGrpSpPr>
          <p:grpSpPr>
            <a:xfrm>
              <a:off x="867443" y="692135"/>
              <a:ext cx="697558" cy="637634"/>
              <a:chOff x="637798" y="626122"/>
              <a:chExt cx="1078214" cy="985590"/>
            </a:xfrm>
          </p:grpSpPr>
          <p:sp>
            <p:nvSpPr>
              <p:cNvPr id="656" name="弦 655"/>
              <p:cNvSpPr/>
              <p:nvPr/>
            </p:nvSpPr>
            <p:spPr>
              <a:xfrm>
                <a:off x="680989" y="626122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7" name="角丸四角形 656"/>
              <p:cNvSpPr/>
              <p:nvPr/>
            </p:nvSpPr>
            <p:spPr>
              <a:xfrm>
                <a:off x="637798" y="1118917"/>
                <a:ext cx="1078214" cy="7581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8" name="加算記号 657"/>
              <p:cNvSpPr/>
              <p:nvPr/>
            </p:nvSpPr>
            <p:spPr bwMode="auto">
              <a:xfrm>
                <a:off x="1019884" y="849325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/>
            <p:cNvGrpSpPr/>
            <p:nvPr/>
          </p:nvGrpSpPr>
          <p:grpSpPr>
            <a:xfrm>
              <a:off x="1144265" y="1468120"/>
              <a:ext cx="143914" cy="143914"/>
              <a:chOff x="1119264" y="1443119"/>
              <a:chExt cx="193916" cy="193916"/>
            </a:xfrm>
          </p:grpSpPr>
          <p:sp>
            <p:nvSpPr>
              <p:cNvPr id="99" name="円/楕円 98"/>
              <p:cNvSpPr/>
              <p:nvPr/>
            </p:nvSpPr>
            <p:spPr bwMode="auto">
              <a:xfrm>
                <a:off x="1119264" y="1443119"/>
                <a:ext cx="193916" cy="19391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円/楕円 658"/>
              <p:cNvSpPr/>
              <p:nvPr/>
            </p:nvSpPr>
            <p:spPr bwMode="auto">
              <a:xfrm>
                <a:off x="1180224" y="1460858"/>
                <a:ext cx="71996" cy="7199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/>
            <p:cNvGrpSpPr/>
            <p:nvPr/>
          </p:nvGrpSpPr>
          <p:grpSpPr>
            <a:xfrm>
              <a:off x="794632" y="1186460"/>
              <a:ext cx="843181" cy="268822"/>
              <a:chOff x="787818" y="1186460"/>
              <a:chExt cx="843181" cy="268822"/>
            </a:xfrm>
          </p:grpSpPr>
          <p:sp>
            <p:nvSpPr>
              <p:cNvPr id="104" name="円/楕円 103"/>
              <p:cNvSpPr/>
              <p:nvPr/>
            </p:nvSpPr>
            <p:spPr bwMode="auto">
              <a:xfrm>
                <a:off x="787818" y="1186460"/>
                <a:ext cx="268822" cy="26882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円/楕円 659"/>
              <p:cNvSpPr/>
              <p:nvPr/>
            </p:nvSpPr>
            <p:spPr bwMode="auto">
              <a:xfrm>
                <a:off x="820755" y="1219397"/>
                <a:ext cx="202948" cy="2029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円/楕円 660"/>
              <p:cNvSpPr/>
              <p:nvPr/>
            </p:nvSpPr>
            <p:spPr bwMode="auto">
              <a:xfrm>
                <a:off x="1362177" y="1186460"/>
                <a:ext cx="268822" cy="26882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円/楕円 661"/>
              <p:cNvSpPr/>
              <p:nvPr/>
            </p:nvSpPr>
            <p:spPr bwMode="auto">
              <a:xfrm>
                <a:off x="1395114" y="1219397"/>
                <a:ext cx="202948" cy="2029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3" name="月 662"/>
            <p:cNvSpPr/>
            <p:nvPr/>
          </p:nvSpPr>
          <p:spPr>
            <a:xfrm rot="16200000" flipV="1">
              <a:off x="1181587" y="1500908"/>
              <a:ext cx="69271" cy="574039"/>
            </a:xfrm>
            <a:prstGeom prst="moon">
              <a:avLst>
                <a:gd name="adj" fmla="val 53834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475733" y="692135"/>
            <a:ext cx="1262866" cy="1731346"/>
            <a:chOff x="2475733" y="692135"/>
            <a:chExt cx="1262866" cy="1731346"/>
          </a:xfrm>
        </p:grpSpPr>
        <p:grpSp>
          <p:nvGrpSpPr>
            <p:cNvPr id="664" name="グループ化 663"/>
            <p:cNvGrpSpPr/>
            <p:nvPr/>
          </p:nvGrpSpPr>
          <p:grpSpPr>
            <a:xfrm>
              <a:off x="2475733" y="692135"/>
              <a:ext cx="1262866" cy="1731346"/>
              <a:chOff x="584789" y="692135"/>
              <a:chExt cx="1262866" cy="1731346"/>
            </a:xfrm>
          </p:grpSpPr>
          <p:grpSp>
            <p:nvGrpSpPr>
              <p:cNvPr id="665" name="グループ化 664"/>
              <p:cNvGrpSpPr/>
              <p:nvPr/>
            </p:nvGrpSpPr>
            <p:grpSpPr>
              <a:xfrm>
                <a:off x="584789" y="884066"/>
                <a:ext cx="1262866" cy="356086"/>
                <a:chOff x="535227" y="884066"/>
                <a:chExt cx="1262866" cy="356086"/>
              </a:xfrm>
            </p:grpSpPr>
            <p:grpSp>
              <p:nvGrpSpPr>
                <p:cNvPr id="686" name="グループ化 685"/>
                <p:cNvGrpSpPr/>
                <p:nvPr/>
              </p:nvGrpSpPr>
              <p:grpSpPr>
                <a:xfrm>
                  <a:off x="1442007" y="884066"/>
                  <a:ext cx="356086" cy="356086"/>
                  <a:chOff x="595147" y="683695"/>
                  <a:chExt cx="450050" cy="450050"/>
                </a:xfrm>
              </p:grpSpPr>
              <p:sp>
                <p:nvSpPr>
                  <p:cNvPr id="690" name="円/楕円 689"/>
                  <p:cNvSpPr/>
                  <p:nvPr/>
                </p:nvSpPr>
                <p:spPr bwMode="auto">
                  <a:xfrm>
                    <a:off x="595147" y="683695"/>
                    <a:ext cx="450050" cy="4500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1" name="円/楕円 690"/>
                  <p:cNvSpPr/>
                  <p:nvPr/>
                </p:nvSpPr>
                <p:spPr bwMode="auto">
                  <a:xfrm flipV="1">
                    <a:off x="695464" y="784012"/>
                    <a:ext cx="249416" cy="24941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7" name="グループ化 686"/>
                <p:cNvGrpSpPr/>
                <p:nvPr/>
              </p:nvGrpSpPr>
              <p:grpSpPr>
                <a:xfrm>
                  <a:off x="535227" y="884066"/>
                  <a:ext cx="356086" cy="356086"/>
                  <a:chOff x="595147" y="683695"/>
                  <a:chExt cx="450050" cy="450050"/>
                </a:xfrm>
              </p:grpSpPr>
              <p:sp>
                <p:nvSpPr>
                  <p:cNvPr id="688" name="円/楕円 687"/>
                  <p:cNvSpPr/>
                  <p:nvPr/>
                </p:nvSpPr>
                <p:spPr bwMode="auto">
                  <a:xfrm>
                    <a:off x="595147" y="683695"/>
                    <a:ext cx="450050" cy="4500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9" name="円/楕円 688"/>
                  <p:cNvSpPr/>
                  <p:nvPr/>
                </p:nvSpPr>
                <p:spPr bwMode="auto">
                  <a:xfrm flipV="1">
                    <a:off x="695464" y="784012"/>
                    <a:ext cx="249416" cy="24941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66" name="グループ化 665"/>
              <p:cNvGrpSpPr/>
              <p:nvPr/>
            </p:nvGrpSpPr>
            <p:grpSpPr>
              <a:xfrm>
                <a:off x="687643" y="925148"/>
                <a:ext cx="1057159" cy="1498333"/>
                <a:chOff x="703887" y="651394"/>
                <a:chExt cx="1057159" cy="1498333"/>
              </a:xfrm>
            </p:grpSpPr>
            <p:sp>
              <p:nvSpPr>
                <p:cNvPr id="681" name="片側の 2 つの角を丸めた四角形 680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片側の 2 つの角を丸めた四角形 681"/>
                <p:cNvSpPr/>
                <p:nvPr/>
              </p:nvSpPr>
              <p:spPr bwMode="auto">
                <a:xfrm rot="10800000">
                  <a:off x="955038" y="1476840"/>
                  <a:ext cx="575046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円/楕円 682"/>
                <p:cNvSpPr/>
                <p:nvPr/>
              </p:nvSpPr>
              <p:spPr>
                <a:xfrm>
                  <a:off x="720325" y="651394"/>
                  <a:ext cx="1021852" cy="993491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4" name="円/楕円 683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5" name="円/楕円 684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7" name="円/楕円 666"/>
              <p:cNvSpPr/>
              <p:nvPr/>
            </p:nvSpPr>
            <p:spPr bwMode="auto">
              <a:xfrm flipV="1">
                <a:off x="876263" y="1508329"/>
                <a:ext cx="679918" cy="41031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8" name="グループ化 667"/>
              <p:cNvGrpSpPr/>
              <p:nvPr/>
            </p:nvGrpSpPr>
            <p:grpSpPr>
              <a:xfrm>
                <a:off x="867443" y="692135"/>
                <a:ext cx="697558" cy="637634"/>
                <a:chOff x="637798" y="626122"/>
                <a:chExt cx="1078214" cy="985590"/>
              </a:xfrm>
            </p:grpSpPr>
            <p:sp>
              <p:nvSpPr>
                <p:cNvPr id="678" name="弦 677"/>
                <p:cNvSpPr/>
                <p:nvPr/>
              </p:nvSpPr>
              <p:spPr>
                <a:xfrm>
                  <a:off x="680989" y="626122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9" name="角丸四角形 678"/>
                <p:cNvSpPr/>
                <p:nvPr/>
              </p:nvSpPr>
              <p:spPr>
                <a:xfrm>
                  <a:off x="637798" y="1118917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0" name="加算記号 679"/>
                <p:cNvSpPr/>
                <p:nvPr/>
              </p:nvSpPr>
              <p:spPr bwMode="auto">
                <a:xfrm>
                  <a:off x="1019884" y="849325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9" name="グループ化 668"/>
              <p:cNvGrpSpPr/>
              <p:nvPr/>
            </p:nvGrpSpPr>
            <p:grpSpPr>
              <a:xfrm>
                <a:off x="1144265" y="1468120"/>
                <a:ext cx="143914" cy="143914"/>
                <a:chOff x="1119264" y="1443119"/>
                <a:chExt cx="193916" cy="193916"/>
              </a:xfrm>
            </p:grpSpPr>
            <p:sp>
              <p:nvSpPr>
                <p:cNvPr id="676" name="円/楕円 675"/>
                <p:cNvSpPr/>
                <p:nvPr/>
              </p:nvSpPr>
              <p:spPr bwMode="auto">
                <a:xfrm>
                  <a:off x="1119264" y="1443119"/>
                  <a:ext cx="193916" cy="19391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円/楕円 676"/>
                <p:cNvSpPr/>
                <p:nvPr/>
              </p:nvSpPr>
              <p:spPr bwMode="auto">
                <a:xfrm>
                  <a:off x="1180224" y="1460858"/>
                  <a:ext cx="71996" cy="719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1" name="月 670"/>
              <p:cNvSpPr/>
              <p:nvPr/>
            </p:nvSpPr>
            <p:spPr>
              <a:xfrm rot="16200000" flipV="1">
                <a:off x="1146649" y="1533143"/>
                <a:ext cx="139141" cy="574039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0" name="アーチ 109"/>
            <p:cNvSpPr/>
            <p:nvPr/>
          </p:nvSpPr>
          <p:spPr bwMode="auto">
            <a:xfrm>
              <a:off x="3241674" y="1198881"/>
              <a:ext cx="297890" cy="29788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アーチ 691"/>
            <p:cNvSpPr/>
            <p:nvPr/>
          </p:nvSpPr>
          <p:spPr bwMode="auto">
            <a:xfrm>
              <a:off x="2682874" y="1198881"/>
              <a:ext cx="297890" cy="29788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4356689" y="692135"/>
            <a:ext cx="1262866" cy="1878046"/>
            <a:chOff x="4356689" y="692135"/>
            <a:chExt cx="1262866" cy="1878046"/>
          </a:xfrm>
        </p:grpSpPr>
        <p:grpSp>
          <p:nvGrpSpPr>
            <p:cNvPr id="491" name="グループ化 490"/>
            <p:cNvGrpSpPr/>
            <p:nvPr/>
          </p:nvGrpSpPr>
          <p:grpSpPr>
            <a:xfrm>
              <a:off x="4356689" y="692135"/>
              <a:ext cx="1262866" cy="1731346"/>
              <a:chOff x="584789" y="692135"/>
              <a:chExt cx="1262866" cy="1731346"/>
            </a:xfrm>
          </p:grpSpPr>
          <p:grpSp>
            <p:nvGrpSpPr>
              <p:cNvPr id="492" name="グループ化 491"/>
              <p:cNvGrpSpPr/>
              <p:nvPr/>
            </p:nvGrpSpPr>
            <p:grpSpPr>
              <a:xfrm>
                <a:off x="584789" y="884066"/>
                <a:ext cx="1262866" cy="356086"/>
                <a:chOff x="535227" y="884066"/>
                <a:chExt cx="1262866" cy="356086"/>
              </a:xfrm>
            </p:grpSpPr>
            <p:grpSp>
              <p:nvGrpSpPr>
                <p:cNvPr id="555" name="グループ化 554"/>
                <p:cNvGrpSpPr/>
                <p:nvPr/>
              </p:nvGrpSpPr>
              <p:grpSpPr>
                <a:xfrm>
                  <a:off x="1442007" y="884066"/>
                  <a:ext cx="356086" cy="356086"/>
                  <a:chOff x="595147" y="683695"/>
                  <a:chExt cx="450050" cy="450050"/>
                </a:xfrm>
              </p:grpSpPr>
              <p:sp>
                <p:nvSpPr>
                  <p:cNvPr id="564" name="円/楕円 563"/>
                  <p:cNvSpPr/>
                  <p:nvPr/>
                </p:nvSpPr>
                <p:spPr bwMode="auto">
                  <a:xfrm>
                    <a:off x="595147" y="683695"/>
                    <a:ext cx="450050" cy="4500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円/楕円 564"/>
                  <p:cNvSpPr/>
                  <p:nvPr/>
                </p:nvSpPr>
                <p:spPr bwMode="auto">
                  <a:xfrm flipV="1">
                    <a:off x="695464" y="784012"/>
                    <a:ext cx="249416" cy="24941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1" name="グループ化 560"/>
                <p:cNvGrpSpPr/>
                <p:nvPr/>
              </p:nvGrpSpPr>
              <p:grpSpPr>
                <a:xfrm>
                  <a:off x="535227" y="884066"/>
                  <a:ext cx="356086" cy="356086"/>
                  <a:chOff x="595147" y="683695"/>
                  <a:chExt cx="450050" cy="450050"/>
                </a:xfrm>
              </p:grpSpPr>
              <p:sp>
                <p:nvSpPr>
                  <p:cNvPr id="562" name="円/楕円 561"/>
                  <p:cNvSpPr/>
                  <p:nvPr/>
                </p:nvSpPr>
                <p:spPr bwMode="auto">
                  <a:xfrm>
                    <a:off x="595147" y="683695"/>
                    <a:ext cx="450050" cy="4500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円/楕円 562"/>
                  <p:cNvSpPr/>
                  <p:nvPr/>
                </p:nvSpPr>
                <p:spPr bwMode="auto">
                  <a:xfrm flipV="1">
                    <a:off x="695464" y="784012"/>
                    <a:ext cx="249416" cy="24941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93" name="グループ化 492"/>
              <p:cNvGrpSpPr/>
              <p:nvPr/>
            </p:nvGrpSpPr>
            <p:grpSpPr>
              <a:xfrm>
                <a:off x="687643" y="925148"/>
                <a:ext cx="1057159" cy="1498333"/>
                <a:chOff x="703887" y="651394"/>
                <a:chExt cx="1057159" cy="1498333"/>
              </a:xfrm>
            </p:grpSpPr>
            <p:sp>
              <p:nvSpPr>
                <p:cNvPr id="508" name="片側の 2 つの角を丸めた四角形 507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片側の 2 つの角を丸めた四角形 508"/>
                <p:cNvSpPr/>
                <p:nvPr/>
              </p:nvSpPr>
              <p:spPr bwMode="auto">
                <a:xfrm rot="10800000">
                  <a:off x="955038" y="1476840"/>
                  <a:ext cx="575046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円/楕円 509"/>
                <p:cNvSpPr/>
                <p:nvPr/>
              </p:nvSpPr>
              <p:spPr>
                <a:xfrm>
                  <a:off x="720325" y="651394"/>
                  <a:ext cx="1021852" cy="993491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1" name="円/楕円 510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2" name="円/楕円 511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4" name="円/楕円 493"/>
              <p:cNvSpPr/>
              <p:nvPr/>
            </p:nvSpPr>
            <p:spPr bwMode="auto">
              <a:xfrm flipV="1">
                <a:off x="876263" y="1508329"/>
                <a:ext cx="679918" cy="41031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5" name="グループ化 494"/>
              <p:cNvGrpSpPr/>
              <p:nvPr/>
            </p:nvGrpSpPr>
            <p:grpSpPr>
              <a:xfrm>
                <a:off x="867443" y="692135"/>
                <a:ext cx="697558" cy="637634"/>
                <a:chOff x="637798" y="626122"/>
                <a:chExt cx="1078214" cy="985590"/>
              </a:xfrm>
            </p:grpSpPr>
            <p:sp>
              <p:nvSpPr>
                <p:cNvPr id="505" name="弦 504"/>
                <p:cNvSpPr/>
                <p:nvPr/>
              </p:nvSpPr>
              <p:spPr>
                <a:xfrm>
                  <a:off x="680989" y="626122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6" name="角丸四角形 505"/>
                <p:cNvSpPr/>
                <p:nvPr/>
              </p:nvSpPr>
              <p:spPr>
                <a:xfrm>
                  <a:off x="637798" y="1118917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7" name="加算記号 506"/>
                <p:cNvSpPr/>
                <p:nvPr/>
              </p:nvSpPr>
              <p:spPr bwMode="auto">
                <a:xfrm>
                  <a:off x="1019884" y="849325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/>
              <p:cNvGrpSpPr/>
              <p:nvPr/>
            </p:nvGrpSpPr>
            <p:grpSpPr>
              <a:xfrm>
                <a:off x="1144265" y="1468120"/>
                <a:ext cx="143914" cy="143914"/>
                <a:chOff x="1119264" y="1443119"/>
                <a:chExt cx="193916" cy="193916"/>
              </a:xfrm>
            </p:grpSpPr>
            <p:sp>
              <p:nvSpPr>
                <p:cNvPr id="503" name="円/楕円 502"/>
                <p:cNvSpPr/>
                <p:nvPr/>
              </p:nvSpPr>
              <p:spPr bwMode="auto">
                <a:xfrm>
                  <a:off x="1119264" y="1443119"/>
                  <a:ext cx="193916" cy="19391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円/楕円 503"/>
                <p:cNvSpPr/>
                <p:nvPr/>
              </p:nvSpPr>
              <p:spPr bwMode="auto">
                <a:xfrm>
                  <a:off x="1180224" y="1460858"/>
                  <a:ext cx="71996" cy="719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/>
              <p:cNvGrpSpPr/>
              <p:nvPr/>
            </p:nvGrpSpPr>
            <p:grpSpPr>
              <a:xfrm>
                <a:off x="794632" y="1186460"/>
                <a:ext cx="843181" cy="268822"/>
                <a:chOff x="787818" y="1186460"/>
                <a:chExt cx="843181" cy="268822"/>
              </a:xfrm>
            </p:grpSpPr>
            <p:sp>
              <p:nvSpPr>
                <p:cNvPr id="499" name="円/楕円 498"/>
                <p:cNvSpPr/>
                <p:nvPr/>
              </p:nvSpPr>
              <p:spPr bwMode="auto">
                <a:xfrm>
                  <a:off x="787818" y="1186460"/>
                  <a:ext cx="268822" cy="26882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円/楕円 499"/>
                <p:cNvSpPr/>
                <p:nvPr/>
              </p:nvSpPr>
              <p:spPr bwMode="auto">
                <a:xfrm>
                  <a:off x="820755" y="1219397"/>
                  <a:ext cx="202948" cy="2029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円/楕円 500"/>
                <p:cNvSpPr/>
                <p:nvPr/>
              </p:nvSpPr>
              <p:spPr bwMode="auto">
                <a:xfrm>
                  <a:off x="1362177" y="1186460"/>
                  <a:ext cx="268822" cy="26882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円/楕円 501"/>
                <p:cNvSpPr/>
                <p:nvPr/>
              </p:nvSpPr>
              <p:spPr bwMode="auto">
                <a:xfrm>
                  <a:off x="1395114" y="1219397"/>
                  <a:ext cx="202948" cy="2029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8" name="月 497"/>
              <p:cNvSpPr/>
              <p:nvPr/>
            </p:nvSpPr>
            <p:spPr>
              <a:xfrm rot="16200000" flipH="1" flipV="1">
                <a:off x="1193362" y="1443412"/>
                <a:ext cx="45719" cy="574039"/>
              </a:xfrm>
              <a:prstGeom prst="moon">
                <a:avLst>
                  <a:gd name="adj" fmla="val 53834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66" name="角丸四角形 565"/>
            <p:cNvSpPr/>
            <p:nvPr/>
          </p:nvSpPr>
          <p:spPr bwMode="auto">
            <a:xfrm rot="5238834" flipH="1">
              <a:off x="4854175" y="1749292"/>
              <a:ext cx="316088" cy="8110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角丸四角形 566"/>
            <p:cNvSpPr/>
            <p:nvPr/>
          </p:nvSpPr>
          <p:spPr bwMode="auto">
            <a:xfrm rot="2928261" flipH="1">
              <a:off x="4858890" y="1868365"/>
              <a:ext cx="300302" cy="2321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角丸四角形 567"/>
            <p:cNvSpPr/>
            <p:nvPr/>
          </p:nvSpPr>
          <p:spPr bwMode="auto">
            <a:xfrm rot="3170115" flipH="1">
              <a:off x="4956904" y="2154069"/>
              <a:ext cx="568560" cy="263663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1" name="正方形/長方形 640"/>
            <p:cNvSpPr/>
            <p:nvPr/>
          </p:nvSpPr>
          <p:spPr bwMode="auto">
            <a:xfrm rot="3170115" flipH="1">
              <a:off x="5006444" y="1969782"/>
              <a:ext cx="190074" cy="263663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6198189" y="692135"/>
            <a:ext cx="1262866" cy="1731346"/>
            <a:chOff x="6198189" y="692135"/>
            <a:chExt cx="1262866" cy="1731346"/>
          </a:xfrm>
        </p:grpSpPr>
        <p:grpSp>
          <p:nvGrpSpPr>
            <p:cNvPr id="642" name="グループ化 641"/>
            <p:cNvGrpSpPr/>
            <p:nvPr/>
          </p:nvGrpSpPr>
          <p:grpSpPr>
            <a:xfrm>
              <a:off x="6198189" y="692135"/>
              <a:ext cx="1262866" cy="1731346"/>
              <a:chOff x="584789" y="692135"/>
              <a:chExt cx="1262866" cy="1731346"/>
            </a:xfrm>
          </p:grpSpPr>
          <p:grpSp>
            <p:nvGrpSpPr>
              <p:cNvPr id="670" name="グループ化 669"/>
              <p:cNvGrpSpPr/>
              <p:nvPr/>
            </p:nvGrpSpPr>
            <p:grpSpPr>
              <a:xfrm>
                <a:off x="584789" y="884066"/>
                <a:ext cx="1262866" cy="356086"/>
                <a:chOff x="535227" y="884066"/>
                <a:chExt cx="1262866" cy="356086"/>
              </a:xfrm>
            </p:grpSpPr>
            <p:grpSp>
              <p:nvGrpSpPr>
                <p:cNvPr id="709" name="グループ化 708"/>
                <p:cNvGrpSpPr/>
                <p:nvPr/>
              </p:nvGrpSpPr>
              <p:grpSpPr>
                <a:xfrm>
                  <a:off x="1442007" y="884066"/>
                  <a:ext cx="356086" cy="356086"/>
                  <a:chOff x="595147" y="683695"/>
                  <a:chExt cx="450050" cy="450050"/>
                </a:xfrm>
              </p:grpSpPr>
              <p:sp>
                <p:nvSpPr>
                  <p:cNvPr id="713" name="円/楕円 712"/>
                  <p:cNvSpPr/>
                  <p:nvPr/>
                </p:nvSpPr>
                <p:spPr bwMode="auto">
                  <a:xfrm>
                    <a:off x="595147" y="683695"/>
                    <a:ext cx="450050" cy="4500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円/楕円 713"/>
                  <p:cNvSpPr/>
                  <p:nvPr/>
                </p:nvSpPr>
                <p:spPr bwMode="auto">
                  <a:xfrm flipV="1">
                    <a:off x="695464" y="784012"/>
                    <a:ext cx="249416" cy="24941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0" name="グループ化 709"/>
                <p:cNvGrpSpPr/>
                <p:nvPr/>
              </p:nvGrpSpPr>
              <p:grpSpPr>
                <a:xfrm>
                  <a:off x="535227" y="884066"/>
                  <a:ext cx="356086" cy="356086"/>
                  <a:chOff x="595147" y="683695"/>
                  <a:chExt cx="450050" cy="450050"/>
                </a:xfrm>
              </p:grpSpPr>
              <p:sp>
                <p:nvSpPr>
                  <p:cNvPr id="711" name="円/楕円 710"/>
                  <p:cNvSpPr/>
                  <p:nvPr/>
                </p:nvSpPr>
                <p:spPr bwMode="auto">
                  <a:xfrm>
                    <a:off x="595147" y="683695"/>
                    <a:ext cx="450050" cy="4500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2" name="円/楕円 711"/>
                  <p:cNvSpPr/>
                  <p:nvPr/>
                </p:nvSpPr>
                <p:spPr bwMode="auto">
                  <a:xfrm flipV="1">
                    <a:off x="695464" y="784012"/>
                    <a:ext cx="249416" cy="24941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72" name="グループ化 671"/>
              <p:cNvGrpSpPr/>
              <p:nvPr/>
            </p:nvGrpSpPr>
            <p:grpSpPr>
              <a:xfrm>
                <a:off x="687643" y="925148"/>
                <a:ext cx="1057159" cy="1498333"/>
                <a:chOff x="703887" y="651394"/>
                <a:chExt cx="1057159" cy="1498333"/>
              </a:xfrm>
            </p:grpSpPr>
            <p:sp>
              <p:nvSpPr>
                <p:cNvPr id="704" name="片側の 2 つの角を丸めた四角形 703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片側の 2 つの角を丸めた四角形 704"/>
                <p:cNvSpPr/>
                <p:nvPr/>
              </p:nvSpPr>
              <p:spPr bwMode="auto">
                <a:xfrm rot="10800000">
                  <a:off x="955038" y="1476840"/>
                  <a:ext cx="575046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円/楕円 705"/>
                <p:cNvSpPr/>
                <p:nvPr/>
              </p:nvSpPr>
              <p:spPr>
                <a:xfrm>
                  <a:off x="720325" y="651394"/>
                  <a:ext cx="1021852" cy="993491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7" name="円/楕円 706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8" name="円/楕円 707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3" name="円/楕円 672"/>
              <p:cNvSpPr/>
              <p:nvPr/>
            </p:nvSpPr>
            <p:spPr bwMode="auto">
              <a:xfrm flipV="1">
                <a:off x="876263" y="1508329"/>
                <a:ext cx="679918" cy="41031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4" name="グループ化 673"/>
              <p:cNvGrpSpPr/>
              <p:nvPr/>
            </p:nvGrpSpPr>
            <p:grpSpPr>
              <a:xfrm>
                <a:off x="867443" y="692135"/>
                <a:ext cx="697558" cy="637634"/>
                <a:chOff x="637798" y="626122"/>
                <a:chExt cx="1078214" cy="985590"/>
              </a:xfrm>
            </p:grpSpPr>
            <p:sp>
              <p:nvSpPr>
                <p:cNvPr id="701" name="弦 700"/>
                <p:cNvSpPr/>
                <p:nvPr/>
              </p:nvSpPr>
              <p:spPr>
                <a:xfrm>
                  <a:off x="680989" y="626122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2" name="角丸四角形 701"/>
                <p:cNvSpPr/>
                <p:nvPr/>
              </p:nvSpPr>
              <p:spPr>
                <a:xfrm>
                  <a:off x="637798" y="1118917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3" name="加算記号 702"/>
                <p:cNvSpPr/>
                <p:nvPr/>
              </p:nvSpPr>
              <p:spPr bwMode="auto">
                <a:xfrm>
                  <a:off x="1019884" y="849325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5" name="グループ化 674"/>
              <p:cNvGrpSpPr/>
              <p:nvPr/>
            </p:nvGrpSpPr>
            <p:grpSpPr>
              <a:xfrm>
                <a:off x="1144265" y="1468120"/>
                <a:ext cx="143914" cy="143914"/>
                <a:chOff x="1119264" y="1443119"/>
                <a:chExt cx="193916" cy="193916"/>
              </a:xfrm>
            </p:grpSpPr>
            <p:sp>
              <p:nvSpPr>
                <p:cNvPr id="699" name="円/楕円 698"/>
                <p:cNvSpPr/>
                <p:nvPr/>
              </p:nvSpPr>
              <p:spPr bwMode="auto">
                <a:xfrm>
                  <a:off x="1119264" y="1443119"/>
                  <a:ext cx="193916" cy="19391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円/楕円 699"/>
                <p:cNvSpPr/>
                <p:nvPr/>
              </p:nvSpPr>
              <p:spPr bwMode="auto">
                <a:xfrm>
                  <a:off x="1180224" y="1460858"/>
                  <a:ext cx="71996" cy="719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16" name="月 715"/>
            <p:cNvSpPr/>
            <p:nvPr/>
          </p:nvSpPr>
          <p:spPr>
            <a:xfrm rot="5400000">
              <a:off x="6749105" y="1580888"/>
              <a:ext cx="138416" cy="23678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7" name="弦 716"/>
            <p:cNvSpPr/>
            <p:nvPr/>
          </p:nvSpPr>
          <p:spPr bwMode="auto">
            <a:xfrm>
              <a:off x="6462054" y="124655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弦 717"/>
            <p:cNvSpPr/>
            <p:nvPr/>
          </p:nvSpPr>
          <p:spPr bwMode="auto">
            <a:xfrm flipH="1">
              <a:off x="6978045" y="124655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6207416" y="1690311"/>
              <a:ext cx="1010910" cy="595589"/>
              <a:chOff x="7127198" y="1713176"/>
              <a:chExt cx="1010910" cy="595589"/>
            </a:xfrm>
          </p:grpSpPr>
          <p:grpSp>
            <p:nvGrpSpPr>
              <p:cNvPr id="4" name="グループ化 3"/>
              <p:cNvGrpSpPr/>
              <p:nvPr/>
            </p:nvGrpSpPr>
            <p:grpSpPr>
              <a:xfrm>
                <a:off x="7762806" y="1713176"/>
                <a:ext cx="375302" cy="371002"/>
                <a:chOff x="7762806" y="1713176"/>
                <a:chExt cx="375302" cy="371002"/>
              </a:xfrm>
            </p:grpSpPr>
            <p:sp>
              <p:nvSpPr>
                <p:cNvPr id="2" name="円/楕円 1"/>
                <p:cNvSpPr/>
                <p:nvPr/>
              </p:nvSpPr>
              <p:spPr bwMode="auto">
                <a:xfrm>
                  <a:off x="7762806" y="1803400"/>
                  <a:ext cx="280778" cy="280778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3" name="円/楕円 732"/>
                <p:cNvSpPr/>
                <p:nvPr/>
              </p:nvSpPr>
              <p:spPr bwMode="auto">
                <a:xfrm>
                  <a:off x="7961759" y="1757541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4" name="円/楕円 733"/>
                <p:cNvSpPr/>
                <p:nvPr/>
              </p:nvSpPr>
              <p:spPr bwMode="auto">
                <a:xfrm>
                  <a:off x="7821370" y="1713176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5" name="円/楕円 734"/>
                <p:cNvSpPr/>
                <p:nvPr/>
              </p:nvSpPr>
              <p:spPr bwMode="auto">
                <a:xfrm>
                  <a:off x="7974459" y="1909382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37" name="グループ化 736"/>
              <p:cNvGrpSpPr/>
              <p:nvPr/>
            </p:nvGrpSpPr>
            <p:grpSpPr>
              <a:xfrm rot="19800000">
                <a:off x="7127198" y="2045101"/>
                <a:ext cx="742971" cy="263664"/>
                <a:chOff x="3135940" y="2528901"/>
                <a:chExt cx="683404" cy="242525"/>
              </a:xfrm>
            </p:grpSpPr>
            <p:sp>
              <p:nvSpPr>
                <p:cNvPr id="738" name="角丸四角形 737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9" name="正方形/長方形 738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49" name="グループ化 748"/>
            <p:cNvGrpSpPr/>
            <p:nvPr/>
          </p:nvGrpSpPr>
          <p:grpSpPr>
            <a:xfrm flipH="1">
              <a:off x="6450145" y="1690311"/>
              <a:ext cx="1010910" cy="595589"/>
              <a:chOff x="7127198" y="1713176"/>
              <a:chExt cx="1010910" cy="595589"/>
            </a:xfrm>
          </p:grpSpPr>
          <p:grpSp>
            <p:nvGrpSpPr>
              <p:cNvPr id="750" name="グループ化 749"/>
              <p:cNvGrpSpPr/>
              <p:nvPr/>
            </p:nvGrpSpPr>
            <p:grpSpPr>
              <a:xfrm>
                <a:off x="7762806" y="1713176"/>
                <a:ext cx="375302" cy="371002"/>
                <a:chOff x="7762806" y="1713176"/>
                <a:chExt cx="375302" cy="371002"/>
              </a:xfrm>
            </p:grpSpPr>
            <p:sp>
              <p:nvSpPr>
                <p:cNvPr id="754" name="円/楕円 753"/>
                <p:cNvSpPr/>
                <p:nvPr/>
              </p:nvSpPr>
              <p:spPr bwMode="auto">
                <a:xfrm>
                  <a:off x="7762806" y="1803400"/>
                  <a:ext cx="280778" cy="280778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5" name="円/楕円 754"/>
                <p:cNvSpPr/>
                <p:nvPr/>
              </p:nvSpPr>
              <p:spPr bwMode="auto">
                <a:xfrm>
                  <a:off x="7961759" y="1757541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6" name="円/楕円 755"/>
                <p:cNvSpPr/>
                <p:nvPr/>
              </p:nvSpPr>
              <p:spPr bwMode="auto">
                <a:xfrm>
                  <a:off x="7821370" y="1713176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7" name="円/楕円 756"/>
                <p:cNvSpPr/>
                <p:nvPr/>
              </p:nvSpPr>
              <p:spPr bwMode="auto">
                <a:xfrm>
                  <a:off x="7974459" y="1909382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51" name="グループ化 750"/>
              <p:cNvGrpSpPr/>
              <p:nvPr/>
            </p:nvGrpSpPr>
            <p:grpSpPr>
              <a:xfrm rot="19800000">
                <a:off x="7127198" y="2045101"/>
                <a:ext cx="742971" cy="263664"/>
                <a:chOff x="3135940" y="2528901"/>
                <a:chExt cx="683404" cy="242525"/>
              </a:xfrm>
            </p:grpSpPr>
            <p:sp>
              <p:nvSpPr>
                <p:cNvPr id="752" name="角丸四角形 751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3" name="正方形/長方形 752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0" name="グループ化 59"/>
          <p:cNvGrpSpPr/>
          <p:nvPr/>
        </p:nvGrpSpPr>
        <p:grpSpPr>
          <a:xfrm>
            <a:off x="8052389" y="692135"/>
            <a:ext cx="1262866" cy="1731346"/>
            <a:chOff x="8052389" y="692135"/>
            <a:chExt cx="1262866" cy="1731346"/>
          </a:xfrm>
        </p:grpSpPr>
        <p:grpSp>
          <p:nvGrpSpPr>
            <p:cNvPr id="758" name="グループ化 757"/>
            <p:cNvGrpSpPr/>
            <p:nvPr/>
          </p:nvGrpSpPr>
          <p:grpSpPr>
            <a:xfrm>
              <a:off x="8052389" y="692135"/>
              <a:ext cx="1262866" cy="1731346"/>
              <a:chOff x="584789" y="692135"/>
              <a:chExt cx="1262866" cy="1731346"/>
            </a:xfrm>
          </p:grpSpPr>
          <p:grpSp>
            <p:nvGrpSpPr>
              <p:cNvPr id="759" name="グループ化 758"/>
              <p:cNvGrpSpPr/>
              <p:nvPr/>
            </p:nvGrpSpPr>
            <p:grpSpPr>
              <a:xfrm>
                <a:off x="584789" y="884066"/>
                <a:ext cx="1262866" cy="356086"/>
                <a:chOff x="535227" y="884066"/>
                <a:chExt cx="1262866" cy="356086"/>
              </a:xfrm>
            </p:grpSpPr>
            <p:grpSp>
              <p:nvGrpSpPr>
                <p:cNvPr id="774" name="グループ化 773"/>
                <p:cNvGrpSpPr/>
                <p:nvPr/>
              </p:nvGrpSpPr>
              <p:grpSpPr>
                <a:xfrm>
                  <a:off x="1442007" y="884066"/>
                  <a:ext cx="356086" cy="356086"/>
                  <a:chOff x="595147" y="683695"/>
                  <a:chExt cx="450050" cy="450050"/>
                </a:xfrm>
              </p:grpSpPr>
              <p:sp>
                <p:nvSpPr>
                  <p:cNvPr id="778" name="円/楕円 777"/>
                  <p:cNvSpPr/>
                  <p:nvPr/>
                </p:nvSpPr>
                <p:spPr bwMode="auto">
                  <a:xfrm>
                    <a:off x="595147" y="683695"/>
                    <a:ext cx="450050" cy="4500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9" name="円/楕円 778"/>
                  <p:cNvSpPr/>
                  <p:nvPr/>
                </p:nvSpPr>
                <p:spPr bwMode="auto">
                  <a:xfrm flipV="1">
                    <a:off x="695464" y="784012"/>
                    <a:ext cx="249416" cy="24941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5" name="グループ化 774"/>
                <p:cNvGrpSpPr/>
                <p:nvPr/>
              </p:nvGrpSpPr>
              <p:grpSpPr>
                <a:xfrm>
                  <a:off x="535227" y="884066"/>
                  <a:ext cx="356086" cy="356086"/>
                  <a:chOff x="595147" y="683695"/>
                  <a:chExt cx="450050" cy="450050"/>
                </a:xfrm>
              </p:grpSpPr>
              <p:sp>
                <p:nvSpPr>
                  <p:cNvPr id="776" name="円/楕円 775"/>
                  <p:cNvSpPr/>
                  <p:nvPr/>
                </p:nvSpPr>
                <p:spPr bwMode="auto">
                  <a:xfrm>
                    <a:off x="595147" y="683695"/>
                    <a:ext cx="450050" cy="4500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7" name="円/楕円 776"/>
                  <p:cNvSpPr/>
                  <p:nvPr/>
                </p:nvSpPr>
                <p:spPr bwMode="auto">
                  <a:xfrm flipV="1">
                    <a:off x="695464" y="784012"/>
                    <a:ext cx="249416" cy="24941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60" name="グループ化 759"/>
              <p:cNvGrpSpPr/>
              <p:nvPr/>
            </p:nvGrpSpPr>
            <p:grpSpPr>
              <a:xfrm>
                <a:off x="687643" y="925148"/>
                <a:ext cx="1057159" cy="1498333"/>
                <a:chOff x="703887" y="651394"/>
                <a:chExt cx="1057159" cy="1498333"/>
              </a:xfrm>
            </p:grpSpPr>
            <p:sp>
              <p:nvSpPr>
                <p:cNvPr id="769" name="片側の 2 つの角を丸めた四角形 768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片側の 2 つの角を丸めた四角形 769"/>
                <p:cNvSpPr/>
                <p:nvPr/>
              </p:nvSpPr>
              <p:spPr bwMode="auto">
                <a:xfrm rot="10800000">
                  <a:off x="955038" y="1476840"/>
                  <a:ext cx="575046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円/楕円 770"/>
                <p:cNvSpPr/>
                <p:nvPr/>
              </p:nvSpPr>
              <p:spPr>
                <a:xfrm>
                  <a:off x="720325" y="651394"/>
                  <a:ext cx="1021852" cy="993491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2" name="円/楕円 771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3" name="円/楕円 772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1" name="円/楕円 760"/>
              <p:cNvSpPr/>
              <p:nvPr/>
            </p:nvSpPr>
            <p:spPr bwMode="auto">
              <a:xfrm flipV="1">
                <a:off x="876263" y="1508329"/>
                <a:ext cx="679918" cy="41031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2" name="グループ化 761"/>
              <p:cNvGrpSpPr/>
              <p:nvPr/>
            </p:nvGrpSpPr>
            <p:grpSpPr>
              <a:xfrm>
                <a:off x="867443" y="692135"/>
                <a:ext cx="697558" cy="637634"/>
                <a:chOff x="637798" y="626122"/>
                <a:chExt cx="1078214" cy="985590"/>
              </a:xfrm>
            </p:grpSpPr>
            <p:sp>
              <p:nvSpPr>
                <p:cNvPr id="766" name="弦 765"/>
                <p:cNvSpPr/>
                <p:nvPr/>
              </p:nvSpPr>
              <p:spPr>
                <a:xfrm>
                  <a:off x="680989" y="626122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7" name="角丸四角形 766"/>
                <p:cNvSpPr/>
                <p:nvPr/>
              </p:nvSpPr>
              <p:spPr>
                <a:xfrm>
                  <a:off x="637798" y="1118917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8" name="加算記号 767"/>
                <p:cNvSpPr/>
                <p:nvPr/>
              </p:nvSpPr>
              <p:spPr bwMode="auto">
                <a:xfrm>
                  <a:off x="1019884" y="849325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3" name="グループ化 762"/>
              <p:cNvGrpSpPr/>
              <p:nvPr/>
            </p:nvGrpSpPr>
            <p:grpSpPr>
              <a:xfrm>
                <a:off x="1144265" y="1468120"/>
                <a:ext cx="143914" cy="143914"/>
                <a:chOff x="1119264" y="1443119"/>
                <a:chExt cx="193916" cy="193916"/>
              </a:xfrm>
            </p:grpSpPr>
            <p:sp>
              <p:nvSpPr>
                <p:cNvPr id="764" name="円/楕円 763"/>
                <p:cNvSpPr/>
                <p:nvPr/>
              </p:nvSpPr>
              <p:spPr bwMode="auto">
                <a:xfrm>
                  <a:off x="1119264" y="1443119"/>
                  <a:ext cx="193916" cy="19391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円/楕円 764"/>
                <p:cNvSpPr/>
                <p:nvPr/>
              </p:nvSpPr>
              <p:spPr bwMode="auto">
                <a:xfrm>
                  <a:off x="1180224" y="1460858"/>
                  <a:ext cx="71996" cy="719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80" name="月 779"/>
            <p:cNvSpPr/>
            <p:nvPr/>
          </p:nvSpPr>
          <p:spPr>
            <a:xfrm rot="5400000">
              <a:off x="8603305" y="1580888"/>
              <a:ext cx="138416" cy="23678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81" name="弦 780"/>
            <p:cNvSpPr/>
            <p:nvPr/>
          </p:nvSpPr>
          <p:spPr bwMode="auto">
            <a:xfrm>
              <a:off x="8806924" y="124655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弦 781"/>
            <p:cNvSpPr/>
            <p:nvPr/>
          </p:nvSpPr>
          <p:spPr bwMode="auto">
            <a:xfrm flipH="1">
              <a:off x="8304345" y="124655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3" name="グループ化 782"/>
            <p:cNvGrpSpPr/>
            <p:nvPr/>
          </p:nvGrpSpPr>
          <p:grpSpPr>
            <a:xfrm>
              <a:off x="8061616" y="1690311"/>
              <a:ext cx="1010910" cy="595589"/>
              <a:chOff x="7127198" y="1713176"/>
              <a:chExt cx="1010910" cy="595589"/>
            </a:xfrm>
          </p:grpSpPr>
          <p:grpSp>
            <p:nvGrpSpPr>
              <p:cNvPr id="784" name="グループ化 783"/>
              <p:cNvGrpSpPr/>
              <p:nvPr/>
            </p:nvGrpSpPr>
            <p:grpSpPr>
              <a:xfrm>
                <a:off x="7762806" y="1713176"/>
                <a:ext cx="375302" cy="371002"/>
                <a:chOff x="7762806" y="1713176"/>
                <a:chExt cx="375302" cy="371002"/>
              </a:xfrm>
            </p:grpSpPr>
            <p:sp>
              <p:nvSpPr>
                <p:cNvPr id="788" name="円/楕円 787"/>
                <p:cNvSpPr/>
                <p:nvPr/>
              </p:nvSpPr>
              <p:spPr bwMode="auto">
                <a:xfrm>
                  <a:off x="7762806" y="1803400"/>
                  <a:ext cx="280778" cy="280778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89" name="円/楕円 788"/>
                <p:cNvSpPr/>
                <p:nvPr/>
              </p:nvSpPr>
              <p:spPr bwMode="auto">
                <a:xfrm>
                  <a:off x="7961759" y="1757541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0" name="円/楕円 789"/>
                <p:cNvSpPr/>
                <p:nvPr/>
              </p:nvSpPr>
              <p:spPr bwMode="auto">
                <a:xfrm>
                  <a:off x="7821370" y="1713176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1" name="円/楕円 790"/>
                <p:cNvSpPr/>
                <p:nvPr/>
              </p:nvSpPr>
              <p:spPr bwMode="auto">
                <a:xfrm>
                  <a:off x="7974459" y="1909382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85" name="グループ化 784"/>
              <p:cNvGrpSpPr/>
              <p:nvPr/>
            </p:nvGrpSpPr>
            <p:grpSpPr>
              <a:xfrm rot="19800000">
                <a:off x="7127198" y="2045101"/>
                <a:ext cx="742971" cy="263664"/>
                <a:chOff x="3135940" y="2528901"/>
                <a:chExt cx="683404" cy="242525"/>
              </a:xfrm>
            </p:grpSpPr>
            <p:sp>
              <p:nvSpPr>
                <p:cNvPr id="786" name="角丸四角形 785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7" name="正方形/長方形 786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92" name="グループ化 791"/>
            <p:cNvGrpSpPr/>
            <p:nvPr/>
          </p:nvGrpSpPr>
          <p:grpSpPr>
            <a:xfrm flipH="1">
              <a:off x="8304345" y="1690311"/>
              <a:ext cx="1010910" cy="595589"/>
              <a:chOff x="7127198" y="1713176"/>
              <a:chExt cx="1010910" cy="595589"/>
            </a:xfrm>
          </p:grpSpPr>
          <p:grpSp>
            <p:nvGrpSpPr>
              <p:cNvPr id="793" name="グループ化 792"/>
              <p:cNvGrpSpPr/>
              <p:nvPr/>
            </p:nvGrpSpPr>
            <p:grpSpPr>
              <a:xfrm>
                <a:off x="7762806" y="1713176"/>
                <a:ext cx="375302" cy="371002"/>
                <a:chOff x="7762806" y="1713176"/>
                <a:chExt cx="375302" cy="371002"/>
              </a:xfrm>
            </p:grpSpPr>
            <p:sp>
              <p:nvSpPr>
                <p:cNvPr id="797" name="円/楕円 796"/>
                <p:cNvSpPr/>
                <p:nvPr/>
              </p:nvSpPr>
              <p:spPr bwMode="auto">
                <a:xfrm>
                  <a:off x="7762806" y="1803400"/>
                  <a:ext cx="280778" cy="280778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8" name="円/楕円 797"/>
                <p:cNvSpPr/>
                <p:nvPr/>
              </p:nvSpPr>
              <p:spPr bwMode="auto">
                <a:xfrm>
                  <a:off x="7961759" y="1757541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9" name="円/楕円 798"/>
                <p:cNvSpPr/>
                <p:nvPr/>
              </p:nvSpPr>
              <p:spPr bwMode="auto">
                <a:xfrm>
                  <a:off x="7821370" y="1713176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00" name="円/楕円 799"/>
                <p:cNvSpPr/>
                <p:nvPr/>
              </p:nvSpPr>
              <p:spPr bwMode="auto">
                <a:xfrm>
                  <a:off x="7974459" y="1909382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94" name="グループ化 793"/>
              <p:cNvGrpSpPr/>
              <p:nvPr/>
            </p:nvGrpSpPr>
            <p:grpSpPr>
              <a:xfrm rot="19800000">
                <a:off x="7127198" y="2045101"/>
                <a:ext cx="742971" cy="263664"/>
                <a:chOff x="3135940" y="2528901"/>
                <a:chExt cx="683404" cy="242525"/>
              </a:xfrm>
            </p:grpSpPr>
            <p:sp>
              <p:nvSpPr>
                <p:cNvPr id="795" name="角丸四角形 794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6" name="正方形/長方形 795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3" name="グループ化 102"/>
          <p:cNvGrpSpPr/>
          <p:nvPr/>
        </p:nvGrpSpPr>
        <p:grpSpPr>
          <a:xfrm>
            <a:off x="313625" y="2663255"/>
            <a:ext cx="1825727" cy="1731346"/>
            <a:chOff x="313625" y="2663255"/>
            <a:chExt cx="1825727" cy="1731346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594883" y="2663255"/>
              <a:ext cx="1262866" cy="1731346"/>
              <a:chOff x="6198189" y="2800335"/>
              <a:chExt cx="1262866" cy="1731346"/>
            </a:xfrm>
          </p:grpSpPr>
          <p:grpSp>
            <p:nvGrpSpPr>
              <p:cNvPr id="823" name="グループ化 822"/>
              <p:cNvGrpSpPr/>
              <p:nvPr/>
            </p:nvGrpSpPr>
            <p:grpSpPr>
              <a:xfrm>
                <a:off x="6198189" y="2800335"/>
                <a:ext cx="1262866" cy="1731346"/>
                <a:chOff x="584789" y="692135"/>
                <a:chExt cx="1262866" cy="1731346"/>
              </a:xfrm>
            </p:grpSpPr>
            <p:grpSp>
              <p:nvGrpSpPr>
                <p:cNvPr id="824" name="グループ化 823"/>
                <p:cNvGrpSpPr/>
                <p:nvPr/>
              </p:nvGrpSpPr>
              <p:grpSpPr>
                <a:xfrm>
                  <a:off x="584789" y="884066"/>
                  <a:ext cx="1262866" cy="356086"/>
                  <a:chOff x="535227" y="884066"/>
                  <a:chExt cx="1262866" cy="356086"/>
                </a:xfrm>
              </p:grpSpPr>
              <p:grpSp>
                <p:nvGrpSpPr>
                  <p:cNvPr id="839" name="グループ化 838"/>
                  <p:cNvGrpSpPr/>
                  <p:nvPr/>
                </p:nvGrpSpPr>
                <p:grpSpPr>
                  <a:xfrm>
                    <a:off x="144200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843" name="円/楕円 842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4" name="円/楕円 843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40" name="グループ化 839"/>
                  <p:cNvGrpSpPr/>
                  <p:nvPr/>
                </p:nvGrpSpPr>
                <p:grpSpPr>
                  <a:xfrm>
                    <a:off x="53522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841" name="円/楕円 840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2" name="円/楕円 841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25" name="グループ化 824"/>
                <p:cNvGrpSpPr/>
                <p:nvPr/>
              </p:nvGrpSpPr>
              <p:grpSpPr>
                <a:xfrm>
                  <a:off x="687643" y="925148"/>
                  <a:ext cx="1057159" cy="1498333"/>
                  <a:chOff x="703887" y="651394"/>
                  <a:chExt cx="1057159" cy="1498333"/>
                </a:xfrm>
              </p:grpSpPr>
              <p:sp>
                <p:nvSpPr>
                  <p:cNvPr id="834" name="片側の 2 つの角を丸めた四角形 833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5" name="片側の 2 つの角を丸めた四角形 834"/>
                  <p:cNvSpPr/>
                  <p:nvPr/>
                </p:nvSpPr>
                <p:spPr bwMode="auto">
                  <a:xfrm rot="10800000">
                    <a:off x="955038" y="1476840"/>
                    <a:ext cx="575046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6" name="円/楕円 835"/>
                  <p:cNvSpPr/>
                  <p:nvPr/>
                </p:nvSpPr>
                <p:spPr>
                  <a:xfrm>
                    <a:off x="720325" y="651394"/>
                    <a:ext cx="1021852" cy="993491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7" name="円/楕円 836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8" name="円/楕円 837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26" name="円/楕円 825"/>
                <p:cNvSpPr/>
                <p:nvPr/>
              </p:nvSpPr>
              <p:spPr bwMode="auto">
                <a:xfrm flipV="1">
                  <a:off x="876263" y="1508329"/>
                  <a:ext cx="679918" cy="410310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27" name="グループ化 826"/>
                <p:cNvGrpSpPr/>
                <p:nvPr/>
              </p:nvGrpSpPr>
              <p:grpSpPr>
                <a:xfrm>
                  <a:off x="867443" y="692135"/>
                  <a:ext cx="697558" cy="637634"/>
                  <a:chOff x="637798" y="626122"/>
                  <a:chExt cx="1078214" cy="985590"/>
                </a:xfrm>
              </p:grpSpPr>
              <p:sp>
                <p:nvSpPr>
                  <p:cNvPr id="831" name="弦 830"/>
                  <p:cNvSpPr/>
                  <p:nvPr/>
                </p:nvSpPr>
                <p:spPr>
                  <a:xfrm>
                    <a:off x="680989" y="626122"/>
                    <a:ext cx="991831" cy="985590"/>
                  </a:xfrm>
                  <a:prstGeom prst="chord">
                    <a:avLst>
                      <a:gd name="adj1" fmla="val 10578299"/>
                      <a:gd name="adj2" fmla="val 218098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2" name="角丸四角形 831"/>
                  <p:cNvSpPr/>
                  <p:nvPr/>
                </p:nvSpPr>
                <p:spPr>
                  <a:xfrm>
                    <a:off x="637798" y="1118917"/>
                    <a:ext cx="1078214" cy="75815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3" name="加算記号 832"/>
                  <p:cNvSpPr/>
                  <p:nvPr/>
                </p:nvSpPr>
                <p:spPr bwMode="auto">
                  <a:xfrm>
                    <a:off x="1019884" y="849325"/>
                    <a:ext cx="336660" cy="336660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8" name="グループ化 827"/>
                <p:cNvGrpSpPr/>
                <p:nvPr/>
              </p:nvGrpSpPr>
              <p:grpSpPr>
                <a:xfrm>
                  <a:off x="1144265" y="1468120"/>
                  <a:ext cx="143914" cy="143914"/>
                  <a:chOff x="1119264" y="1443119"/>
                  <a:chExt cx="193916" cy="193916"/>
                </a:xfrm>
              </p:grpSpPr>
              <p:sp>
                <p:nvSpPr>
                  <p:cNvPr id="829" name="円/楕円 828"/>
                  <p:cNvSpPr/>
                  <p:nvPr/>
                </p:nvSpPr>
                <p:spPr bwMode="auto">
                  <a:xfrm>
                    <a:off x="1119264" y="1443119"/>
                    <a:ext cx="193916" cy="19391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0" name="円/楕円 829"/>
                  <p:cNvSpPr/>
                  <p:nvPr/>
                </p:nvSpPr>
                <p:spPr bwMode="auto">
                  <a:xfrm>
                    <a:off x="1180224" y="1460858"/>
                    <a:ext cx="71996" cy="719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45" name="月 844"/>
              <p:cNvSpPr/>
              <p:nvPr/>
            </p:nvSpPr>
            <p:spPr>
              <a:xfrm rot="5400000">
                <a:off x="6749105" y="3689088"/>
                <a:ext cx="138416" cy="23678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6" name="弦 845"/>
              <p:cNvSpPr/>
              <p:nvPr/>
            </p:nvSpPr>
            <p:spPr bwMode="auto">
              <a:xfrm>
                <a:off x="6462054" y="3354754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弦 846"/>
              <p:cNvSpPr/>
              <p:nvPr/>
            </p:nvSpPr>
            <p:spPr bwMode="auto">
              <a:xfrm flipH="1">
                <a:off x="6978045" y="3354754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1523934" y="3741522"/>
              <a:ext cx="615418" cy="622551"/>
              <a:chOff x="1581035" y="3704758"/>
              <a:chExt cx="615418" cy="622551"/>
            </a:xfrm>
          </p:grpSpPr>
          <p:grpSp>
            <p:nvGrpSpPr>
              <p:cNvPr id="7" name="グループ化 6"/>
              <p:cNvGrpSpPr/>
              <p:nvPr/>
            </p:nvGrpSpPr>
            <p:grpSpPr>
              <a:xfrm rot="5400000">
                <a:off x="1577468" y="3708325"/>
                <a:ext cx="622551" cy="615418"/>
                <a:chOff x="4865882" y="2563556"/>
                <a:chExt cx="375302" cy="371002"/>
              </a:xfrm>
            </p:grpSpPr>
            <p:sp>
              <p:nvSpPr>
                <p:cNvPr id="848" name="円/楕円 847"/>
                <p:cNvSpPr/>
                <p:nvPr/>
              </p:nvSpPr>
              <p:spPr bwMode="auto">
                <a:xfrm flipH="1">
                  <a:off x="4960406" y="2653780"/>
                  <a:ext cx="280778" cy="280778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49" name="円/楕円 848"/>
                <p:cNvSpPr/>
                <p:nvPr/>
              </p:nvSpPr>
              <p:spPr bwMode="auto">
                <a:xfrm flipH="1">
                  <a:off x="4878582" y="2607921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50" name="円/楕円 849"/>
                <p:cNvSpPr/>
                <p:nvPr/>
              </p:nvSpPr>
              <p:spPr bwMode="auto">
                <a:xfrm flipH="1">
                  <a:off x="5018971" y="2563556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51" name="円/楕円 850"/>
                <p:cNvSpPr/>
                <p:nvPr/>
              </p:nvSpPr>
              <p:spPr bwMode="auto">
                <a:xfrm flipH="1">
                  <a:off x="4865882" y="2759762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853" name="円/楕円 852"/>
              <p:cNvSpPr/>
              <p:nvPr/>
            </p:nvSpPr>
            <p:spPr bwMode="auto">
              <a:xfrm rot="5400000" flipH="1">
                <a:off x="1686293" y="3972013"/>
                <a:ext cx="248420" cy="248418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54" name="円/楕円 853"/>
              <p:cNvSpPr/>
              <p:nvPr/>
            </p:nvSpPr>
            <p:spPr bwMode="auto">
              <a:xfrm rot="5400000" flipH="1">
                <a:off x="1911325" y="3790951"/>
                <a:ext cx="144790" cy="144788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55" name="円/楕円 854"/>
              <p:cNvSpPr/>
              <p:nvPr/>
            </p:nvSpPr>
            <p:spPr bwMode="auto">
              <a:xfrm rot="5400000" flipH="1">
                <a:off x="1984918" y="4023829"/>
                <a:ext cx="144790" cy="144788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56" name="円/楕円 855"/>
              <p:cNvSpPr/>
              <p:nvPr/>
            </p:nvSpPr>
            <p:spPr bwMode="auto">
              <a:xfrm rot="5400000" flipH="1">
                <a:off x="1659451" y="3769885"/>
                <a:ext cx="144790" cy="144788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57" name="グループ化 856"/>
            <p:cNvGrpSpPr/>
            <p:nvPr/>
          </p:nvGrpSpPr>
          <p:grpSpPr>
            <a:xfrm flipH="1">
              <a:off x="313625" y="3741522"/>
              <a:ext cx="615418" cy="622551"/>
              <a:chOff x="1581035" y="3704758"/>
              <a:chExt cx="615418" cy="622551"/>
            </a:xfrm>
          </p:grpSpPr>
          <p:grpSp>
            <p:nvGrpSpPr>
              <p:cNvPr id="858" name="グループ化 857"/>
              <p:cNvGrpSpPr/>
              <p:nvPr/>
            </p:nvGrpSpPr>
            <p:grpSpPr>
              <a:xfrm rot="5400000">
                <a:off x="1577468" y="3708325"/>
                <a:ext cx="622551" cy="615418"/>
                <a:chOff x="4865882" y="2563556"/>
                <a:chExt cx="375302" cy="371002"/>
              </a:xfrm>
            </p:grpSpPr>
            <p:sp>
              <p:nvSpPr>
                <p:cNvPr id="863" name="円/楕円 862"/>
                <p:cNvSpPr/>
                <p:nvPr/>
              </p:nvSpPr>
              <p:spPr bwMode="auto">
                <a:xfrm flipH="1">
                  <a:off x="4960406" y="2653780"/>
                  <a:ext cx="280778" cy="280778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4" name="円/楕円 863"/>
                <p:cNvSpPr/>
                <p:nvPr/>
              </p:nvSpPr>
              <p:spPr bwMode="auto">
                <a:xfrm flipH="1">
                  <a:off x="4878582" y="2607921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5" name="円/楕円 864"/>
                <p:cNvSpPr/>
                <p:nvPr/>
              </p:nvSpPr>
              <p:spPr bwMode="auto">
                <a:xfrm flipH="1">
                  <a:off x="5018971" y="2563556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6" name="円/楕円 865"/>
                <p:cNvSpPr/>
                <p:nvPr/>
              </p:nvSpPr>
              <p:spPr bwMode="auto">
                <a:xfrm flipH="1">
                  <a:off x="4865882" y="2759762"/>
                  <a:ext cx="163649" cy="163649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859" name="円/楕円 858"/>
              <p:cNvSpPr/>
              <p:nvPr/>
            </p:nvSpPr>
            <p:spPr bwMode="auto">
              <a:xfrm rot="5400000" flipH="1">
                <a:off x="1686293" y="3972013"/>
                <a:ext cx="248420" cy="248418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60" name="円/楕円 859"/>
              <p:cNvSpPr/>
              <p:nvPr/>
            </p:nvSpPr>
            <p:spPr bwMode="auto">
              <a:xfrm rot="5400000" flipH="1">
                <a:off x="1911325" y="3790951"/>
                <a:ext cx="144790" cy="144788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61" name="円/楕円 860"/>
              <p:cNvSpPr/>
              <p:nvPr/>
            </p:nvSpPr>
            <p:spPr bwMode="auto">
              <a:xfrm rot="5400000" flipH="1">
                <a:off x="1984918" y="4023829"/>
                <a:ext cx="144790" cy="144788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62" name="円/楕円 861"/>
              <p:cNvSpPr/>
              <p:nvPr/>
            </p:nvSpPr>
            <p:spPr bwMode="auto">
              <a:xfrm rot="5400000" flipH="1">
                <a:off x="1659451" y="3769885"/>
                <a:ext cx="144790" cy="144788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16" name="グループ化 115"/>
          <p:cNvGrpSpPr/>
          <p:nvPr/>
        </p:nvGrpSpPr>
        <p:grpSpPr>
          <a:xfrm>
            <a:off x="2436383" y="2663255"/>
            <a:ext cx="1718530" cy="1984401"/>
            <a:chOff x="2436383" y="2663255"/>
            <a:chExt cx="1718530" cy="1984401"/>
          </a:xfrm>
        </p:grpSpPr>
        <p:grpSp>
          <p:nvGrpSpPr>
            <p:cNvPr id="867" name="グループ化 866"/>
            <p:cNvGrpSpPr/>
            <p:nvPr/>
          </p:nvGrpSpPr>
          <p:grpSpPr>
            <a:xfrm>
              <a:off x="2436383" y="2663255"/>
              <a:ext cx="1262866" cy="1731346"/>
              <a:chOff x="6198189" y="2800335"/>
              <a:chExt cx="1262866" cy="1731346"/>
            </a:xfrm>
          </p:grpSpPr>
          <p:grpSp>
            <p:nvGrpSpPr>
              <p:cNvPr id="868" name="グループ化 867"/>
              <p:cNvGrpSpPr/>
              <p:nvPr/>
            </p:nvGrpSpPr>
            <p:grpSpPr>
              <a:xfrm>
                <a:off x="6198189" y="2800335"/>
                <a:ext cx="1262866" cy="1731346"/>
                <a:chOff x="584789" y="692135"/>
                <a:chExt cx="1262866" cy="1731346"/>
              </a:xfrm>
            </p:grpSpPr>
            <p:grpSp>
              <p:nvGrpSpPr>
                <p:cNvPr id="872" name="グループ化 871"/>
                <p:cNvGrpSpPr/>
                <p:nvPr/>
              </p:nvGrpSpPr>
              <p:grpSpPr>
                <a:xfrm>
                  <a:off x="584789" y="884066"/>
                  <a:ext cx="1262866" cy="356086"/>
                  <a:chOff x="535227" y="884066"/>
                  <a:chExt cx="1262866" cy="356086"/>
                </a:xfrm>
              </p:grpSpPr>
              <p:grpSp>
                <p:nvGrpSpPr>
                  <p:cNvPr id="887" name="グループ化 886"/>
                  <p:cNvGrpSpPr/>
                  <p:nvPr/>
                </p:nvGrpSpPr>
                <p:grpSpPr>
                  <a:xfrm>
                    <a:off x="144200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891" name="円/楕円 890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2" name="円/楕円 891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88" name="グループ化 887"/>
                  <p:cNvGrpSpPr/>
                  <p:nvPr/>
                </p:nvGrpSpPr>
                <p:grpSpPr>
                  <a:xfrm>
                    <a:off x="53522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889" name="円/楕円 888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0" name="円/楕円 889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73" name="グループ化 872"/>
                <p:cNvGrpSpPr/>
                <p:nvPr/>
              </p:nvGrpSpPr>
              <p:grpSpPr>
                <a:xfrm>
                  <a:off x="687643" y="925148"/>
                  <a:ext cx="1057159" cy="1498333"/>
                  <a:chOff x="703887" y="651394"/>
                  <a:chExt cx="1057159" cy="1498333"/>
                </a:xfrm>
              </p:grpSpPr>
              <p:sp>
                <p:nvSpPr>
                  <p:cNvPr id="882" name="片側の 2 つの角を丸めた四角形 881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3" name="片側の 2 つの角を丸めた四角形 882"/>
                  <p:cNvSpPr/>
                  <p:nvPr/>
                </p:nvSpPr>
                <p:spPr bwMode="auto">
                  <a:xfrm rot="10800000">
                    <a:off x="955038" y="1476840"/>
                    <a:ext cx="575046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円/楕円 883"/>
                  <p:cNvSpPr/>
                  <p:nvPr/>
                </p:nvSpPr>
                <p:spPr>
                  <a:xfrm>
                    <a:off x="720325" y="651394"/>
                    <a:ext cx="1021852" cy="993491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5" name="円/楕円 884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6" name="円/楕円 885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74" name="円/楕円 873"/>
                <p:cNvSpPr/>
                <p:nvPr/>
              </p:nvSpPr>
              <p:spPr bwMode="auto">
                <a:xfrm flipV="1">
                  <a:off x="876263" y="1508329"/>
                  <a:ext cx="679918" cy="410310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5" name="グループ化 874"/>
                <p:cNvGrpSpPr/>
                <p:nvPr/>
              </p:nvGrpSpPr>
              <p:grpSpPr>
                <a:xfrm>
                  <a:off x="867443" y="692135"/>
                  <a:ext cx="697558" cy="637634"/>
                  <a:chOff x="637798" y="626122"/>
                  <a:chExt cx="1078214" cy="985590"/>
                </a:xfrm>
              </p:grpSpPr>
              <p:sp>
                <p:nvSpPr>
                  <p:cNvPr id="879" name="弦 878"/>
                  <p:cNvSpPr/>
                  <p:nvPr/>
                </p:nvSpPr>
                <p:spPr>
                  <a:xfrm>
                    <a:off x="680989" y="626122"/>
                    <a:ext cx="991831" cy="985590"/>
                  </a:xfrm>
                  <a:prstGeom prst="chord">
                    <a:avLst>
                      <a:gd name="adj1" fmla="val 10578299"/>
                      <a:gd name="adj2" fmla="val 218098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0" name="角丸四角形 879"/>
                  <p:cNvSpPr/>
                  <p:nvPr/>
                </p:nvSpPr>
                <p:spPr>
                  <a:xfrm>
                    <a:off x="637798" y="1118917"/>
                    <a:ext cx="1078214" cy="75815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1" name="加算記号 880"/>
                  <p:cNvSpPr/>
                  <p:nvPr/>
                </p:nvSpPr>
                <p:spPr bwMode="auto">
                  <a:xfrm>
                    <a:off x="1019884" y="849325"/>
                    <a:ext cx="336660" cy="336660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6" name="グループ化 875"/>
                <p:cNvGrpSpPr/>
                <p:nvPr/>
              </p:nvGrpSpPr>
              <p:grpSpPr>
                <a:xfrm>
                  <a:off x="1144265" y="1468120"/>
                  <a:ext cx="143914" cy="143914"/>
                  <a:chOff x="1119264" y="1443119"/>
                  <a:chExt cx="193916" cy="193916"/>
                </a:xfrm>
              </p:grpSpPr>
              <p:sp>
                <p:nvSpPr>
                  <p:cNvPr id="877" name="円/楕円 876"/>
                  <p:cNvSpPr/>
                  <p:nvPr/>
                </p:nvSpPr>
                <p:spPr bwMode="auto">
                  <a:xfrm>
                    <a:off x="1119264" y="1443119"/>
                    <a:ext cx="193916" cy="19391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8" name="円/楕円 877"/>
                  <p:cNvSpPr/>
                  <p:nvPr/>
                </p:nvSpPr>
                <p:spPr bwMode="auto">
                  <a:xfrm>
                    <a:off x="1180224" y="1460858"/>
                    <a:ext cx="71996" cy="719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69" name="月 868"/>
              <p:cNvSpPr/>
              <p:nvPr/>
            </p:nvSpPr>
            <p:spPr>
              <a:xfrm rot="5400000">
                <a:off x="6749105" y="3689088"/>
                <a:ext cx="138416" cy="23678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弦 869"/>
              <p:cNvSpPr/>
              <p:nvPr/>
            </p:nvSpPr>
            <p:spPr bwMode="auto">
              <a:xfrm>
                <a:off x="6462054" y="3354754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弦 870"/>
              <p:cNvSpPr/>
              <p:nvPr/>
            </p:nvSpPr>
            <p:spPr bwMode="auto">
              <a:xfrm flipH="1">
                <a:off x="6978045" y="3354754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9" name="グループ化 918"/>
            <p:cNvGrpSpPr/>
            <p:nvPr/>
          </p:nvGrpSpPr>
          <p:grpSpPr>
            <a:xfrm>
              <a:off x="2907969" y="3234206"/>
              <a:ext cx="1246944" cy="1413450"/>
              <a:chOff x="2907969" y="3234206"/>
              <a:chExt cx="1246944" cy="1413450"/>
            </a:xfrm>
          </p:grpSpPr>
          <p:grpSp>
            <p:nvGrpSpPr>
              <p:cNvPr id="920" name="グループ化 919"/>
              <p:cNvGrpSpPr/>
              <p:nvPr/>
            </p:nvGrpSpPr>
            <p:grpSpPr>
              <a:xfrm rot="900000">
                <a:off x="2907969" y="3234206"/>
                <a:ext cx="1246944" cy="1413450"/>
                <a:chOff x="4029471" y="2798930"/>
                <a:chExt cx="952879" cy="1080120"/>
              </a:xfrm>
              <a:solidFill>
                <a:schemeClr val="tx1"/>
              </a:solidFill>
            </p:grpSpPr>
            <p:sp>
              <p:nvSpPr>
                <p:cNvPr id="922" name="角丸四角形 921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角丸四角形 922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角丸四角形 923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角丸四角形 924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角丸四角形 925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角丸四角形 926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1" name="テキスト ボックス 920"/>
              <p:cNvSpPr txBox="1"/>
              <p:nvPr/>
            </p:nvSpPr>
            <p:spPr>
              <a:xfrm rot="900000">
                <a:off x="3334327" y="4173114"/>
                <a:ext cx="547176" cy="2768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rgbClr val="FF0000"/>
                    </a:solidFill>
                    <a:latin typeface="Impact" panose="020B0806030902050204" pitchFamily="34" charset="0"/>
                  </a:rPr>
                  <a:t>STOP</a:t>
                </a:r>
                <a:endParaRPr kumimoji="1" lang="ja-JP" altLang="en-US" dirty="0">
                  <a:solidFill>
                    <a:srgbClr val="FF0000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15" name="グループ化 114"/>
          <p:cNvGrpSpPr/>
          <p:nvPr/>
        </p:nvGrpSpPr>
        <p:grpSpPr>
          <a:xfrm>
            <a:off x="4328683" y="2663255"/>
            <a:ext cx="1681663" cy="1984401"/>
            <a:chOff x="4328683" y="2663255"/>
            <a:chExt cx="1681663" cy="1984401"/>
          </a:xfrm>
        </p:grpSpPr>
        <p:grpSp>
          <p:nvGrpSpPr>
            <p:cNvPr id="893" name="グループ化 892"/>
            <p:cNvGrpSpPr/>
            <p:nvPr/>
          </p:nvGrpSpPr>
          <p:grpSpPr>
            <a:xfrm>
              <a:off x="4328683" y="2663255"/>
              <a:ext cx="1262866" cy="1731346"/>
              <a:chOff x="6198189" y="2800335"/>
              <a:chExt cx="1262866" cy="1731346"/>
            </a:xfrm>
          </p:grpSpPr>
          <p:grpSp>
            <p:nvGrpSpPr>
              <p:cNvPr id="894" name="グループ化 893"/>
              <p:cNvGrpSpPr/>
              <p:nvPr/>
            </p:nvGrpSpPr>
            <p:grpSpPr>
              <a:xfrm>
                <a:off x="6198189" y="2800335"/>
                <a:ext cx="1262866" cy="1731346"/>
                <a:chOff x="584789" y="692135"/>
                <a:chExt cx="1262866" cy="1731346"/>
              </a:xfrm>
            </p:grpSpPr>
            <p:grpSp>
              <p:nvGrpSpPr>
                <p:cNvPr id="898" name="グループ化 897"/>
                <p:cNvGrpSpPr/>
                <p:nvPr/>
              </p:nvGrpSpPr>
              <p:grpSpPr>
                <a:xfrm>
                  <a:off x="584789" y="884066"/>
                  <a:ext cx="1262866" cy="356086"/>
                  <a:chOff x="535227" y="884066"/>
                  <a:chExt cx="1262866" cy="356086"/>
                </a:xfrm>
              </p:grpSpPr>
              <p:grpSp>
                <p:nvGrpSpPr>
                  <p:cNvPr id="913" name="グループ化 912"/>
                  <p:cNvGrpSpPr/>
                  <p:nvPr/>
                </p:nvGrpSpPr>
                <p:grpSpPr>
                  <a:xfrm>
                    <a:off x="144200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917" name="円/楕円 916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8" name="円/楕円 917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14" name="グループ化 913"/>
                  <p:cNvGrpSpPr/>
                  <p:nvPr/>
                </p:nvGrpSpPr>
                <p:grpSpPr>
                  <a:xfrm>
                    <a:off x="53522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915" name="円/楕円 914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6" name="円/楕円 915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99" name="グループ化 898"/>
                <p:cNvGrpSpPr/>
                <p:nvPr/>
              </p:nvGrpSpPr>
              <p:grpSpPr>
                <a:xfrm>
                  <a:off x="687643" y="925148"/>
                  <a:ext cx="1057159" cy="1498333"/>
                  <a:chOff x="703887" y="651394"/>
                  <a:chExt cx="1057159" cy="1498333"/>
                </a:xfrm>
              </p:grpSpPr>
              <p:sp>
                <p:nvSpPr>
                  <p:cNvPr id="908" name="片側の 2 つの角を丸めた四角形 907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9" name="片側の 2 つの角を丸めた四角形 908"/>
                  <p:cNvSpPr/>
                  <p:nvPr/>
                </p:nvSpPr>
                <p:spPr bwMode="auto">
                  <a:xfrm rot="10800000">
                    <a:off x="955038" y="1476840"/>
                    <a:ext cx="575046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0" name="円/楕円 909"/>
                  <p:cNvSpPr/>
                  <p:nvPr/>
                </p:nvSpPr>
                <p:spPr>
                  <a:xfrm>
                    <a:off x="720325" y="651394"/>
                    <a:ext cx="1021852" cy="993491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1" name="円/楕円 910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2" name="円/楕円 911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00" name="円/楕円 899"/>
                <p:cNvSpPr/>
                <p:nvPr/>
              </p:nvSpPr>
              <p:spPr bwMode="auto">
                <a:xfrm flipV="1">
                  <a:off x="876263" y="1508329"/>
                  <a:ext cx="679918" cy="410310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01" name="グループ化 900"/>
                <p:cNvGrpSpPr/>
                <p:nvPr/>
              </p:nvGrpSpPr>
              <p:grpSpPr>
                <a:xfrm>
                  <a:off x="867443" y="692135"/>
                  <a:ext cx="697558" cy="637634"/>
                  <a:chOff x="637798" y="626122"/>
                  <a:chExt cx="1078214" cy="985590"/>
                </a:xfrm>
              </p:grpSpPr>
              <p:sp>
                <p:nvSpPr>
                  <p:cNvPr id="905" name="弦 904"/>
                  <p:cNvSpPr/>
                  <p:nvPr/>
                </p:nvSpPr>
                <p:spPr>
                  <a:xfrm>
                    <a:off x="680989" y="626122"/>
                    <a:ext cx="991831" cy="985590"/>
                  </a:xfrm>
                  <a:prstGeom prst="chord">
                    <a:avLst>
                      <a:gd name="adj1" fmla="val 10578299"/>
                      <a:gd name="adj2" fmla="val 218098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6" name="角丸四角形 905"/>
                  <p:cNvSpPr/>
                  <p:nvPr/>
                </p:nvSpPr>
                <p:spPr>
                  <a:xfrm>
                    <a:off x="637798" y="1118917"/>
                    <a:ext cx="1078214" cy="75815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7" name="加算記号 906"/>
                  <p:cNvSpPr/>
                  <p:nvPr/>
                </p:nvSpPr>
                <p:spPr bwMode="auto">
                  <a:xfrm>
                    <a:off x="1019884" y="849325"/>
                    <a:ext cx="336660" cy="336660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2" name="グループ化 901"/>
                <p:cNvGrpSpPr/>
                <p:nvPr/>
              </p:nvGrpSpPr>
              <p:grpSpPr>
                <a:xfrm>
                  <a:off x="1144265" y="1468120"/>
                  <a:ext cx="143914" cy="143914"/>
                  <a:chOff x="1119264" y="1443119"/>
                  <a:chExt cx="193916" cy="193916"/>
                </a:xfrm>
              </p:grpSpPr>
              <p:sp>
                <p:nvSpPr>
                  <p:cNvPr id="903" name="円/楕円 902"/>
                  <p:cNvSpPr/>
                  <p:nvPr/>
                </p:nvSpPr>
                <p:spPr bwMode="auto">
                  <a:xfrm>
                    <a:off x="1119264" y="1443119"/>
                    <a:ext cx="193916" cy="19391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4" name="円/楕円 903"/>
                  <p:cNvSpPr/>
                  <p:nvPr/>
                </p:nvSpPr>
                <p:spPr bwMode="auto">
                  <a:xfrm>
                    <a:off x="1180224" y="1460858"/>
                    <a:ext cx="71996" cy="719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95" name="月 894"/>
              <p:cNvSpPr/>
              <p:nvPr/>
            </p:nvSpPr>
            <p:spPr>
              <a:xfrm rot="5400000">
                <a:off x="6749105" y="3689088"/>
                <a:ext cx="138416" cy="23678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6" name="弦 895"/>
              <p:cNvSpPr/>
              <p:nvPr/>
            </p:nvSpPr>
            <p:spPr bwMode="auto">
              <a:xfrm>
                <a:off x="6462054" y="3354754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弦 896"/>
              <p:cNvSpPr/>
              <p:nvPr/>
            </p:nvSpPr>
            <p:spPr bwMode="auto">
              <a:xfrm flipH="1">
                <a:off x="6978045" y="3354754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8" name="グループ化 927"/>
            <p:cNvGrpSpPr/>
            <p:nvPr/>
          </p:nvGrpSpPr>
          <p:grpSpPr>
            <a:xfrm>
              <a:off x="4763402" y="3234206"/>
              <a:ext cx="1246944" cy="1413450"/>
              <a:chOff x="4763402" y="3234206"/>
              <a:chExt cx="1246944" cy="1413450"/>
            </a:xfrm>
          </p:grpSpPr>
          <p:grpSp>
            <p:nvGrpSpPr>
              <p:cNvPr id="929" name="グループ化 928"/>
              <p:cNvGrpSpPr/>
              <p:nvPr/>
            </p:nvGrpSpPr>
            <p:grpSpPr>
              <a:xfrm rot="900000">
                <a:off x="4763402" y="3234206"/>
                <a:ext cx="1246944" cy="1413450"/>
                <a:chOff x="4029471" y="2798930"/>
                <a:chExt cx="952879" cy="1080120"/>
              </a:xfrm>
              <a:solidFill>
                <a:schemeClr val="tx1"/>
              </a:solidFill>
            </p:grpSpPr>
            <p:sp>
              <p:nvSpPr>
                <p:cNvPr id="931" name="角丸四角形 930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角丸四角形 931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角丸四角形 932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角丸四角形 933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角丸四角形 934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角丸四角形 935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0" name="テキスト ボックス 929"/>
              <p:cNvSpPr txBox="1"/>
              <p:nvPr/>
            </p:nvSpPr>
            <p:spPr>
              <a:xfrm rot="900000">
                <a:off x="5189760" y="4173114"/>
                <a:ext cx="547176" cy="2768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Impact" panose="020B0806030902050204" pitchFamily="34" charset="0"/>
                  </a:rPr>
                  <a:t>NO!</a:t>
                </a:r>
                <a:endParaRPr kumimoji="1" lang="ja-JP" altLang="en-US" dirty="0"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14" name="グループ化 113"/>
          <p:cNvGrpSpPr/>
          <p:nvPr/>
        </p:nvGrpSpPr>
        <p:grpSpPr>
          <a:xfrm>
            <a:off x="6208284" y="2663255"/>
            <a:ext cx="1869793" cy="1731346"/>
            <a:chOff x="6208284" y="2663255"/>
            <a:chExt cx="1869793" cy="1731346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7255644" y="2784111"/>
              <a:ext cx="822433" cy="1452181"/>
              <a:chOff x="7255644" y="2784111"/>
              <a:chExt cx="822433" cy="1452181"/>
            </a:xfrm>
          </p:grpSpPr>
          <p:sp>
            <p:nvSpPr>
              <p:cNvPr id="987" name="角丸四角形 986"/>
              <p:cNvSpPr/>
              <p:nvPr/>
            </p:nvSpPr>
            <p:spPr bwMode="auto">
              <a:xfrm rot="6919535" flipH="1">
                <a:off x="6925329" y="3642314"/>
                <a:ext cx="924293" cy="26366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9" name="グループ化 988"/>
              <p:cNvGrpSpPr/>
              <p:nvPr/>
            </p:nvGrpSpPr>
            <p:grpSpPr>
              <a:xfrm>
                <a:off x="7462659" y="2784111"/>
                <a:ext cx="615418" cy="622551"/>
                <a:chOff x="1581035" y="3704758"/>
                <a:chExt cx="615418" cy="622551"/>
              </a:xfrm>
            </p:grpSpPr>
            <p:grpSp>
              <p:nvGrpSpPr>
                <p:cNvPr id="990" name="グループ化 989"/>
                <p:cNvGrpSpPr/>
                <p:nvPr/>
              </p:nvGrpSpPr>
              <p:grpSpPr>
                <a:xfrm rot="5400000">
                  <a:off x="1577468" y="3708325"/>
                  <a:ext cx="622551" cy="615418"/>
                  <a:chOff x="4865882" y="2563556"/>
                  <a:chExt cx="375302" cy="371002"/>
                </a:xfrm>
              </p:grpSpPr>
              <p:sp>
                <p:nvSpPr>
                  <p:cNvPr id="995" name="円/楕円 994"/>
                  <p:cNvSpPr/>
                  <p:nvPr/>
                </p:nvSpPr>
                <p:spPr bwMode="auto">
                  <a:xfrm flipH="1">
                    <a:off x="4960406" y="2653780"/>
                    <a:ext cx="280778" cy="280778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96" name="円/楕円 995"/>
                  <p:cNvSpPr/>
                  <p:nvPr/>
                </p:nvSpPr>
                <p:spPr bwMode="auto">
                  <a:xfrm flipH="1">
                    <a:off x="4878582" y="2607921"/>
                    <a:ext cx="163649" cy="1636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97" name="円/楕円 996"/>
                  <p:cNvSpPr/>
                  <p:nvPr/>
                </p:nvSpPr>
                <p:spPr bwMode="auto">
                  <a:xfrm flipH="1">
                    <a:off x="5018971" y="2563556"/>
                    <a:ext cx="163649" cy="1636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98" name="円/楕円 997"/>
                  <p:cNvSpPr/>
                  <p:nvPr/>
                </p:nvSpPr>
                <p:spPr bwMode="auto">
                  <a:xfrm flipH="1">
                    <a:off x="4865882" y="2759762"/>
                    <a:ext cx="163649" cy="1636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991" name="円/楕円 990"/>
                <p:cNvSpPr/>
                <p:nvPr/>
              </p:nvSpPr>
              <p:spPr bwMode="auto">
                <a:xfrm rot="5400000" flipH="1">
                  <a:off x="1686293" y="3972013"/>
                  <a:ext cx="248420" cy="24841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2" name="円/楕円 991"/>
                <p:cNvSpPr/>
                <p:nvPr/>
              </p:nvSpPr>
              <p:spPr bwMode="auto">
                <a:xfrm rot="5400000" flipH="1">
                  <a:off x="1911325" y="3790951"/>
                  <a:ext cx="144790" cy="14478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3" name="円/楕円 992"/>
                <p:cNvSpPr/>
                <p:nvPr/>
              </p:nvSpPr>
              <p:spPr bwMode="auto">
                <a:xfrm rot="5400000" flipH="1">
                  <a:off x="1984918" y="4023829"/>
                  <a:ext cx="144790" cy="14478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4" name="円/楕円 993"/>
                <p:cNvSpPr/>
                <p:nvPr/>
              </p:nvSpPr>
              <p:spPr bwMode="auto">
                <a:xfrm rot="5400000" flipH="1">
                  <a:off x="1659451" y="3769885"/>
                  <a:ext cx="144790" cy="14478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99" name="正方形/長方形 998"/>
              <p:cNvSpPr/>
              <p:nvPr/>
            </p:nvSpPr>
            <p:spPr bwMode="auto">
              <a:xfrm rot="6919535" flipH="1">
                <a:off x="7467446" y="3272513"/>
                <a:ext cx="190074" cy="263664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0" name="グループ化 999"/>
            <p:cNvGrpSpPr/>
            <p:nvPr/>
          </p:nvGrpSpPr>
          <p:grpSpPr>
            <a:xfrm>
              <a:off x="6208284" y="2663255"/>
              <a:ext cx="1262866" cy="1731346"/>
              <a:chOff x="2475733" y="692135"/>
              <a:chExt cx="1262866" cy="1731346"/>
            </a:xfrm>
          </p:grpSpPr>
          <p:grpSp>
            <p:nvGrpSpPr>
              <p:cNvPr id="1001" name="グループ化 1000"/>
              <p:cNvGrpSpPr/>
              <p:nvPr/>
            </p:nvGrpSpPr>
            <p:grpSpPr>
              <a:xfrm>
                <a:off x="2475733" y="692135"/>
                <a:ext cx="1262866" cy="1731346"/>
                <a:chOff x="584789" y="692135"/>
                <a:chExt cx="1262866" cy="1731346"/>
              </a:xfrm>
            </p:grpSpPr>
            <p:grpSp>
              <p:nvGrpSpPr>
                <p:cNvPr id="1004" name="グループ化 1003"/>
                <p:cNvGrpSpPr/>
                <p:nvPr/>
              </p:nvGrpSpPr>
              <p:grpSpPr>
                <a:xfrm>
                  <a:off x="584789" y="884066"/>
                  <a:ext cx="1262866" cy="356086"/>
                  <a:chOff x="535227" y="884066"/>
                  <a:chExt cx="1262866" cy="356086"/>
                </a:xfrm>
              </p:grpSpPr>
              <p:grpSp>
                <p:nvGrpSpPr>
                  <p:cNvPr id="1020" name="グループ化 1019"/>
                  <p:cNvGrpSpPr/>
                  <p:nvPr/>
                </p:nvGrpSpPr>
                <p:grpSpPr>
                  <a:xfrm>
                    <a:off x="144200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1024" name="円/楕円 1023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5" name="円/楕円 1024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21" name="グループ化 1020"/>
                  <p:cNvGrpSpPr/>
                  <p:nvPr/>
                </p:nvGrpSpPr>
                <p:grpSpPr>
                  <a:xfrm>
                    <a:off x="53522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1022" name="円/楕円 1021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3" name="円/楕円 1022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05" name="グループ化 1004"/>
                <p:cNvGrpSpPr/>
                <p:nvPr/>
              </p:nvGrpSpPr>
              <p:grpSpPr>
                <a:xfrm>
                  <a:off x="687643" y="925148"/>
                  <a:ext cx="1057159" cy="1498333"/>
                  <a:chOff x="703887" y="651394"/>
                  <a:chExt cx="1057159" cy="1498333"/>
                </a:xfrm>
              </p:grpSpPr>
              <p:sp>
                <p:nvSpPr>
                  <p:cNvPr id="1015" name="片側の 2 つの角を丸めた四角形 1014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6" name="片側の 2 つの角を丸めた四角形 1015"/>
                  <p:cNvSpPr/>
                  <p:nvPr/>
                </p:nvSpPr>
                <p:spPr bwMode="auto">
                  <a:xfrm rot="10800000">
                    <a:off x="955038" y="1476840"/>
                    <a:ext cx="575046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7" name="円/楕円 1016"/>
                  <p:cNvSpPr/>
                  <p:nvPr/>
                </p:nvSpPr>
                <p:spPr>
                  <a:xfrm>
                    <a:off x="720325" y="651394"/>
                    <a:ext cx="1021852" cy="993491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8" name="円/楕円 1017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9" name="円/楕円 1018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06" name="円/楕円 1005"/>
                <p:cNvSpPr/>
                <p:nvPr/>
              </p:nvSpPr>
              <p:spPr bwMode="auto">
                <a:xfrm flipV="1">
                  <a:off x="876263" y="1508329"/>
                  <a:ext cx="679918" cy="410310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07" name="グループ化 1006"/>
                <p:cNvGrpSpPr/>
                <p:nvPr/>
              </p:nvGrpSpPr>
              <p:grpSpPr>
                <a:xfrm>
                  <a:off x="867443" y="692135"/>
                  <a:ext cx="697558" cy="637634"/>
                  <a:chOff x="637798" y="626122"/>
                  <a:chExt cx="1078214" cy="985590"/>
                </a:xfrm>
              </p:grpSpPr>
              <p:sp>
                <p:nvSpPr>
                  <p:cNvPr id="1012" name="弦 1011"/>
                  <p:cNvSpPr/>
                  <p:nvPr/>
                </p:nvSpPr>
                <p:spPr>
                  <a:xfrm>
                    <a:off x="680989" y="626122"/>
                    <a:ext cx="991831" cy="985590"/>
                  </a:xfrm>
                  <a:prstGeom prst="chord">
                    <a:avLst>
                      <a:gd name="adj1" fmla="val 10578299"/>
                      <a:gd name="adj2" fmla="val 218098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3" name="角丸四角形 1012"/>
                  <p:cNvSpPr/>
                  <p:nvPr/>
                </p:nvSpPr>
                <p:spPr>
                  <a:xfrm>
                    <a:off x="637798" y="1118917"/>
                    <a:ext cx="1078214" cy="75815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4" name="加算記号 1013"/>
                  <p:cNvSpPr/>
                  <p:nvPr/>
                </p:nvSpPr>
                <p:spPr bwMode="auto">
                  <a:xfrm>
                    <a:off x="1019884" y="849325"/>
                    <a:ext cx="336660" cy="336660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8" name="グループ化 1007"/>
                <p:cNvGrpSpPr/>
                <p:nvPr/>
              </p:nvGrpSpPr>
              <p:grpSpPr>
                <a:xfrm>
                  <a:off x="1144265" y="1468120"/>
                  <a:ext cx="143914" cy="143914"/>
                  <a:chOff x="1119264" y="1443119"/>
                  <a:chExt cx="193916" cy="193916"/>
                </a:xfrm>
              </p:grpSpPr>
              <p:sp>
                <p:nvSpPr>
                  <p:cNvPr id="1010" name="円/楕円 1009"/>
                  <p:cNvSpPr/>
                  <p:nvPr/>
                </p:nvSpPr>
                <p:spPr bwMode="auto">
                  <a:xfrm>
                    <a:off x="1119264" y="1443119"/>
                    <a:ext cx="193916" cy="19391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1" name="円/楕円 1010"/>
                  <p:cNvSpPr/>
                  <p:nvPr/>
                </p:nvSpPr>
                <p:spPr bwMode="auto">
                  <a:xfrm>
                    <a:off x="1180224" y="1460858"/>
                    <a:ext cx="71996" cy="719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9" name="月 1008"/>
                <p:cNvSpPr/>
                <p:nvPr/>
              </p:nvSpPr>
              <p:spPr>
                <a:xfrm rot="16200000" flipV="1">
                  <a:off x="1146649" y="1533143"/>
                  <a:ext cx="139141" cy="574039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02" name="アーチ 1001"/>
              <p:cNvSpPr/>
              <p:nvPr/>
            </p:nvSpPr>
            <p:spPr bwMode="auto">
              <a:xfrm>
                <a:off x="3241674" y="1198881"/>
                <a:ext cx="297890" cy="297888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アーチ 1002"/>
              <p:cNvSpPr/>
              <p:nvPr/>
            </p:nvSpPr>
            <p:spPr bwMode="auto">
              <a:xfrm>
                <a:off x="2682874" y="1198881"/>
                <a:ext cx="297890" cy="297888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7460311" y="2663255"/>
            <a:ext cx="2488244" cy="1731346"/>
            <a:chOff x="8240189" y="2663255"/>
            <a:chExt cx="2488244" cy="1731346"/>
          </a:xfrm>
        </p:grpSpPr>
        <p:grpSp>
          <p:nvGrpSpPr>
            <p:cNvPr id="1026" name="グループ化 1025"/>
            <p:cNvGrpSpPr/>
            <p:nvPr/>
          </p:nvGrpSpPr>
          <p:grpSpPr>
            <a:xfrm>
              <a:off x="9906000" y="2784111"/>
              <a:ext cx="822433" cy="1452181"/>
              <a:chOff x="7255644" y="2784111"/>
              <a:chExt cx="822433" cy="1452181"/>
            </a:xfrm>
          </p:grpSpPr>
          <p:sp>
            <p:nvSpPr>
              <p:cNvPr id="1027" name="角丸四角形 1026"/>
              <p:cNvSpPr/>
              <p:nvPr/>
            </p:nvSpPr>
            <p:spPr bwMode="auto">
              <a:xfrm rot="6919535" flipH="1">
                <a:off x="6925329" y="3642314"/>
                <a:ext cx="924293" cy="263664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28" name="グループ化 1027"/>
              <p:cNvGrpSpPr/>
              <p:nvPr/>
            </p:nvGrpSpPr>
            <p:grpSpPr>
              <a:xfrm>
                <a:off x="7462659" y="2784111"/>
                <a:ext cx="615418" cy="622551"/>
                <a:chOff x="1581035" y="3704758"/>
                <a:chExt cx="615418" cy="622551"/>
              </a:xfrm>
            </p:grpSpPr>
            <p:grpSp>
              <p:nvGrpSpPr>
                <p:cNvPr id="1030" name="グループ化 1029"/>
                <p:cNvGrpSpPr/>
                <p:nvPr/>
              </p:nvGrpSpPr>
              <p:grpSpPr>
                <a:xfrm rot="5400000">
                  <a:off x="1577468" y="3708325"/>
                  <a:ext cx="622551" cy="615418"/>
                  <a:chOff x="4865882" y="2563556"/>
                  <a:chExt cx="375302" cy="371002"/>
                </a:xfrm>
              </p:grpSpPr>
              <p:sp>
                <p:nvSpPr>
                  <p:cNvPr id="1035" name="円/楕円 1034"/>
                  <p:cNvSpPr/>
                  <p:nvPr/>
                </p:nvSpPr>
                <p:spPr bwMode="auto">
                  <a:xfrm flipH="1">
                    <a:off x="4960406" y="2653780"/>
                    <a:ext cx="280778" cy="280778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36" name="円/楕円 1035"/>
                  <p:cNvSpPr/>
                  <p:nvPr/>
                </p:nvSpPr>
                <p:spPr bwMode="auto">
                  <a:xfrm flipH="1">
                    <a:off x="4878582" y="2607921"/>
                    <a:ext cx="163649" cy="1636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37" name="円/楕円 1036"/>
                  <p:cNvSpPr/>
                  <p:nvPr/>
                </p:nvSpPr>
                <p:spPr bwMode="auto">
                  <a:xfrm flipH="1">
                    <a:off x="5018971" y="2563556"/>
                    <a:ext cx="163649" cy="1636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38" name="円/楕円 1037"/>
                  <p:cNvSpPr/>
                  <p:nvPr/>
                </p:nvSpPr>
                <p:spPr bwMode="auto">
                  <a:xfrm flipH="1">
                    <a:off x="4865882" y="2759762"/>
                    <a:ext cx="163649" cy="1636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31" name="円/楕円 1030"/>
                <p:cNvSpPr/>
                <p:nvPr/>
              </p:nvSpPr>
              <p:spPr bwMode="auto">
                <a:xfrm rot="5400000" flipH="1">
                  <a:off x="1686293" y="3972013"/>
                  <a:ext cx="248420" cy="24841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32" name="円/楕円 1031"/>
                <p:cNvSpPr/>
                <p:nvPr/>
              </p:nvSpPr>
              <p:spPr bwMode="auto">
                <a:xfrm rot="5400000" flipH="1">
                  <a:off x="1911325" y="3790951"/>
                  <a:ext cx="144790" cy="14478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33" name="円/楕円 1032"/>
                <p:cNvSpPr/>
                <p:nvPr/>
              </p:nvSpPr>
              <p:spPr bwMode="auto">
                <a:xfrm rot="5400000" flipH="1">
                  <a:off x="1984918" y="4023829"/>
                  <a:ext cx="144790" cy="14478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34" name="円/楕円 1033"/>
                <p:cNvSpPr/>
                <p:nvPr/>
              </p:nvSpPr>
              <p:spPr bwMode="auto">
                <a:xfrm rot="5400000" flipH="1">
                  <a:off x="1659451" y="3769885"/>
                  <a:ext cx="144790" cy="14478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029" name="正方形/長方形 1028"/>
              <p:cNvSpPr/>
              <p:nvPr/>
            </p:nvSpPr>
            <p:spPr bwMode="auto">
              <a:xfrm rot="6919535" flipH="1">
                <a:off x="7467446" y="3272513"/>
                <a:ext cx="190074" cy="263664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5" name="グループ化 1064"/>
            <p:cNvGrpSpPr/>
            <p:nvPr/>
          </p:nvGrpSpPr>
          <p:grpSpPr>
            <a:xfrm flipH="1">
              <a:off x="8240189" y="2784111"/>
              <a:ext cx="822433" cy="1452181"/>
              <a:chOff x="7255644" y="2784111"/>
              <a:chExt cx="822433" cy="1452181"/>
            </a:xfrm>
          </p:grpSpPr>
          <p:sp>
            <p:nvSpPr>
              <p:cNvPr id="1066" name="角丸四角形 1065"/>
              <p:cNvSpPr/>
              <p:nvPr/>
            </p:nvSpPr>
            <p:spPr bwMode="auto">
              <a:xfrm rot="6919535" flipH="1">
                <a:off x="6925329" y="3642314"/>
                <a:ext cx="924293" cy="26366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67" name="グループ化 1066"/>
              <p:cNvGrpSpPr/>
              <p:nvPr/>
            </p:nvGrpSpPr>
            <p:grpSpPr>
              <a:xfrm>
                <a:off x="7462659" y="2784111"/>
                <a:ext cx="615418" cy="622551"/>
                <a:chOff x="1581035" y="3704758"/>
                <a:chExt cx="615418" cy="622551"/>
              </a:xfrm>
            </p:grpSpPr>
            <p:grpSp>
              <p:nvGrpSpPr>
                <p:cNvPr id="1069" name="グループ化 1068"/>
                <p:cNvGrpSpPr/>
                <p:nvPr/>
              </p:nvGrpSpPr>
              <p:grpSpPr>
                <a:xfrm rot="5400000">
                  <a:off x="1577468" y="3708325"/>
                  <a:ext cx="622551" cy="615418"/>
                  <a:chOff x="4865882" y="2563556"/>
                  <a:chExt cx="375302" cy="371002"/>
                </a:xfrm>
              </p:grpSpPr>
              <p:sp>
                <p:nvSpPr>
                  <p:cNvPr id="1074" name="円/楕円 1073"/>
                  <p:cNvSpPr/>
                  <p:nvPr/>
                </p:nvSpPr>
                <p:spPr bwMode="auto">
                  <a:xfrm flipH="1">
                    <a:off x="4960406" y="2653780"/>
                    <a:ext cx="280778" cy="280778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5" name="円/楕円 1074"/>
                  <p:cNvSpPr/>
                  <p:nvPr/>
                </p:nvSpPr>
                <p:spPr bwMode="auto">
                  <a:xfrm flipH="1">
                    <a:off x="4878582" y="2607921"/>
                    <a:ext cx="163649" cy="1636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6" name="円/楕円 1075"/>
                  <p:cNvSpPr/>
                  <p:nvPr/>
                </p:nvSpPr>
                <p:spPr bwMode="auto">
                  <a:xfrm flipH="1">
                    <a:off x="5018971" y="2563556"/>
                    <a:ext cx="163649" cy="1636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7" name="円/楕円 1076"/>
                  <p:cNvSpPr/>
                  <p:nvPr/>
                </p:nvSpPr>
                <p:spPr bwMode="auto">
                  <a:xfrm flipH="1">
                    <a:off x="4865882" y="2759762"/>
                    <a:ext cx="163649" cy="1636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70" name="円/楕円 1069"/>
                <p:cNvSpPr/>
                <p:nvPr/>
              </p:nvSpPr>
              <p:spPr bwMode="auto">
                <a:xfrm rot="5400000" flipH="1">
                  <a:off x="1686293" y="3972013"/>
                  <a:ext cx="248420" cy="24841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1" name="円/楕円 1070"/>
                <p:cNvSpPr/>
                <p:nvPr/>
              </p:nvSpPr>
              <p:spPr bwMode="auto">
                <a:xfrm rot="5400000" flipH="1">
                  <a:off x="1911325" y="3790951"/>
                  <a:ext cx="144790" cy="14478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2" name="円/楕円 1071"/>
                <p:cNvSpPr/>
                <p:nvPr/>
              </p:nvSpPr>
              <p:spPr bwMode="auto">
                <a:xfrm rot="5400000" flipH="1">
                  <a:off x="1984918" y="4023829"/>
                  <a:ext cx="144790" cy="14478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3" name="円/楕円 1072"/>
                <p:cNvSpPr/>
                <p:nvPr/>
              </p:nvSpPr>
              <p:spPr bwMode="auto">
                <a:xfrm rot="5400000" flipH="1">
                  <a:off x="1659451" y="3769885"/>
                  <a:ext cx="144790" cy="144788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068" name="正方形/長方形 1067"/>
              <p:cNvSpPr/>
              <p:nvPr/>
            </p:nvSpPr>
            <p:spPr bwMode="auto">
              <a:xfrm rot="6919535" flipH="1">
                <a:off x="7467446" y="3272513"/>
                <a:ext cx="190074" cy="263664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8" name="グループ化 1077"/>
            <p:cNvGrpSpPr/>
            <p:nvPr/>
          </p:nvGrpSpPr>
          <p:grpSpPr>
            <a:xfrm>
              <a:off x="8858640" y="2663255"/>
              <a:ext cx="1262866" cy="1731346"/>
              <a:chOff x="2475733" y="692135"/>
              <a:chExt cx="1262866" cy="1731346"/>
            </a:xfrm>
          </p:grpSpPr>
          <p:grpSp>
            <p:nvGrpSpPr>
              <p:cNvPr id="1079" name="グループ化 1078"/>
              <p:cNvGrpSpPr/>
              <p:nvPr/>
            </p:nvGrpSpPr>
            <p:grpSpPr>
              <a:xfrm>
                <a:off x="2475733" y="692135"/>
                <a:ext cx="1262866" cy="1731346"/>
                <a:chOff x="584789" y="692135"/>
                <a:chExt cx="1262866" cy="1731346"/>
              </a:xfrm>
            </p:grpSpPr>
            <p:grpSp>
              <p:nvGrpSpPr>
                <p:cNvPr id="1082" name="グループ化 1081"/>
                <p:cNvGrpSpPr/>
                <p:nvPr/>
              </p:nvGrpSpPr>
              <p:grpSpPr>
                <a:xfrm>
                  <a:off x="584789" y="884066"/>
                  <a:ext cx="1262866" cy="356086"/>
                  <a:chOff x="535227" y="884066"/>
                  <a:chExt cx="1262866" cy="356086"/>
                </a:xfrm>
              </p:grpSpPr>
              <p:grpSp>
                <p:nvGrpSpPr>
                  <p:cNvPr id="1098" name="グループ化 1097"/>
                  <p:cNvGrpSpPr/>
                  <p:nvPr/>
                </p:nvGrpSpPr>
                <p:grpSpPr>
                  <a:xfrm>
                    <a:off x="144200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1102" name="円/楕円 1101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3" name="円/楕円 1102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99" name="グループ化 1098"/>
                  <p:cNvGrpSpPr/>
                  <p:nvPr/>
                </p:nvGrpSpPr>
                <p:grpSpPr>
                  <a:xfrm>
                    <a:off x="53522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1100" name="円/楕円 1099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1" name="円/楕円 1100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83" name="グループ化 1082"/>
                <p:cNvGrpSpPr/>
                <p:nvPr/>
              </p:nvGrpSpPr>
              <p:grpSpPr>
                <a:xfrm>
                  <a:off x="687643" y="925148"/>
                  <a:ext cx="1057159" cy="1498333"/>
                  <a:chOff x="703887" y="651394"/>
                  <a:chExt cx="1057159" cy="1498333"/>
                </a:xfrm>
              </p:grpSpPr>
              <p:sp>
                <p:nvSpPr>
                  <p:cNvPr id="1093" name="片側の 2 つの角を丸めた四角形 1092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4" name="片側の 2 つの角を丸めた四角形 1093"/>
                  <p:cNvSpPr/>
                  <p:nvPr/>
                </p:nvSpPr>
                <p:spPr bwMode="auto">
                  <a:xfrm rot="10800000">
                    <a:off x="955038" y="1476840"/>
                    <a:ext cx="575046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5" name="円/楕円 1094"/>
                  <p:cNvSpPr/>
                  <p:nvPr/>
                </p:nvSpPr>
                <p:spPr>
                  <a:xfrm>
                    <a:off x="720325" y="651394"/>
                    <a:ext cx="1021852" cy="993491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6" name="円/楕円 1095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7" name="円/楕円 1096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84" name="円/楕円 1083"/>
                <p:cNvSpPr/>
                <p:nvPr/>
              </p:nvSpPr>
              <p:spPr bwMode="auto">
                <a:xfrm flipV="1">
                  <a:off x="876263" y="1508329"/>
                  <a:ext cx="679918" cy="410310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85" name="グループ化 1084"/>
                <p:cNvGrpSpPr/>
                <p:nvPr/>
              </p:nvGrpSpPr>
              <p:grpSpPr>
                <a:xfrm>
                  <a:off x="867443" y="692135"/>
                  <a:ext cx="697558" cy="637634"/>
                  <a:chOff x="637798" y="626122"/>
                  <a:chExt cx="1078214" cy="985590"/>
                </a:xfrm>
              </p:grpSpPr>
              <p:sp>
                <p:nvSpPr>
                  <p:cNvPr id="1090" name="弦 1089"/>
                  <p:cNvSpPr/>
                  <p:nvPr/>
                </p:nvSpPr>
                <p:spPr>
                  <a:xfrm>
                    <a:off x="680989" y="626122"/>
                    <a:ext cx="991831" cy="985590"/>
                  </a:xfrm>
                  <a:prstGeom prst="chord">
                    <a:avLst>
                      <a:gd name="adj1" fmla="val 10578299"/>
                      <a:gd name="adj2" fmla="val 218098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1" name="角丸四角形 1090"/>
                  <p:cNvSpPr/>
                  <p:nvPr/>
                </p:nvSpPr>
                <p:spPr>
                  <a:xfrm>
                    <a:off x="637798" y="1118917"/>
                    <a:ext cx="1078214" cy="75815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2" name="加算記号 1091"/>
                  <p:cNvSpPr/>
                  <p:nvPr/>
                </p:nvSpPr>
                <p:spPr bwMode="auto">
                  <a:xfrm>
                    <a:off x="1019884" y="849325"/>
                    <a:ext cx="336660" cy="336660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86" name="グループ化 1085"/>
                <p:cNvGrpSpPr/>
                <p:nvPr/>
              </p:nvGrpSpPr>
              <p:grpSpPr>
                <a:xfrm>
                  <a:off x="1144265" y="1468120"/>
                  <a:ext cx="143914" cy="143914"/>
                  <a:chOff x="1119264" y="1443119"/>
                  <a:chExt cx="193916" cy="193916"/>
                </a:xfrm>
              </p:grpSpPr>
              <p:sp>
                <p:nvSpPr>
                  <p:cNvPr id="1088" name="円/楕円 1087"/>
                  <p:cNvSpPr/>
                  <p:nvPr/>
                </p:nvSpPr>
                <p:spPr bwMode="auto">
                  <a:xfrm>
                    <a:off x="1119264" y="1443119"/>
                    <a:ext cx="193916" cy="19391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9" name="円/楕円 1088"/>
                  <p:cNvSpPr/>
                  <p:nvPr/>
                </p:nvSpPr>
                <p:spPr bwMode="auto">
                  <a:xfrm>
                    <a:off x="1180224" y="1460858"/>
                    <a:ext cx="71996" cy="719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7" name="月 1086"/>
                <p:cNvSpPr/>
                <p:nvPr/>
              </p:nvSpPr>
              <p:spPr>
                <a:xfrm rot="16200000" flipV="1">
                  <a:off x="1146649" y="1533143"/>
                  <a:ext cx="139141" cy="574039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0" name="アーチ 1079"/>
              <p:cNvSpPr/>
              <p:nvPr/>
            </p:nvSpPr>
            <p:spPr bwMode="auto">
              <a:xfrm>
                <a:off x="3241674" y="1198881"/>
                <a:ext cx="297890" cy="297888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アーチ 1080"/>
              <p:cNvSpPr/>
              <p:nvPr/>
            </p:nvSpPr>
            <p:spPr bwMode="auto">
              <a:xfrm>
                <a:off x="2682874" y="1198881"/>
                <a:ext cx="297890" cy="297888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5" name="グループ化 104"/>
          <p:cNvGrpSpPr/>
          <p:nvPr/>
        </p:nvGrpSpPr>
        <p:grpSpPr>
          <a:xfrm>
            <a:off x="345242" y="4605071"/>
            <a:ext cx="1771844" cy="1731346"/>
            <a:chOff x="345242" y="4605071"/>
            <a:chExt cx="1771844" cy="1731346"/>
          </a:xfrm>
        </p:grpSpPr>
        <p:grpSp>
          <p:nvGrpSpPr>
            <p:cNvPr id="1104" name="グループ化 1103"/>
            <p:cNvGrpSpPr/>
            <p:nvPr/>
          </p:nvGrpSpPr>
          <p:grpSpPr>
            <a:xfrm>
              <a:off x="588467" y="4605071"/>
              <a:ext cx="1262866" cy="1291714"/>
              <a:chOff x="2475733" y="692135"/>
              <a:chExt cx="1262866" cy="1291714"/>
            </a:xfrm>
          </p:grpSpPr>
          <p:grpSp>
            <p:nvGrpSpPr>
              <p:cNvPr id="1105" name="グループ化 1104"/>
              <p:cNvGrpSpPr/>
              <p:nvPr/>
            </p:nvGrpSpPr>
            <p:grpSpPr>
              <a:xfrm>
                <a:off x="2475733" y="692135"/>
                <a:ext cx="1262866" cy="1291714"/>
                <a:chOff x="584789" y="692135"/>
                <a:chExt cx="1262866" cy="1291714"/>
              </a:xfrm>
            </p:grpSpPr>
            <p:grpSp>
              <p:nvGrpSpPr>
                <p:cNvPr id="1108" name="グループ化 1107"/>
                <p:cNvGrpSpPr/>
                <p:nvPr/>
              </p:nvGrpSpPr>
              <p:grpSpPr>
                <a:xfrm>
                  <a:off x="584789" y="884066"/>
                  <a:ext cx="1262866" cy="356086"/>
                  <a:chOff x="535227" y="884066"/>
                  <a:chExt cx="1262866" cy="356086"/>
                </a:xfrm>
              </p:grpSpPr>
              <p:grpSp>
                <p:nvGrpSpPr>
                  <p:cNvPr id="1124" name="グループ化 1123"/>
                  <p:cNvGrpSpPr/>
                  <p:nvPr/>
                </p:nvGrpSpPr>
                <p:grpSpPr>
                  <a:xfrm>
                    <a:off x="144200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1128" name="円/楕円 1127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9" name="円/楕円 1128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25" name="グループ化 1124"/>
                  <p:cNvGrpSpPr/>
                  <p:nvPr/>
                </p:nvGrpSpPr>
                <p:grpSpPr>
                  <a:xfrm>
                    <a:off x="53522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1126" name="円/楕円 1125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7" name="円/楕円 1126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09" name="グループ化 1108"/>
                <p:cNvGrpSpPr/>
                <p:nvPr/>
              </p:nvGrpSpPr>
              <p:grpSpPr>
                <a:xfrm>
                  <a:off x="704081" y="925148"/>
                  <a:ext cx="1021852" cy="1058701"/>
                  <a:chOff x="720325" y="651394"/>
                  <a:chExt cx="1021852" cy="1058701"/>
                </a:xfrm>
              </p:grpSpPr>
              <p:sp>
                <p:nvSpPr>
                  <p:cNvPr id="1120" name="片側の 2 つの角を丸めた四角形 1119"/>
                  <p:cNvSpPr/>
                  <p:nvPr/>
                </p:nvSpPr>
                <p:spPr bwMode="auto">
                  <a:xfrm rot="10800000">
                    <a:off x="955038" y="1476840"/>
                    <a:ext cx="575046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1" name="円/楕円 1120"/>
                  <p:cNvSpPr/>
                  <p:nvPr/>
                </p:nvSpPr>
                <p:spPr>
                  <a:xfrm>
                    <a:off x="720325" y="651394"/>
                    <a:ext cx="1021852" cy="993491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11" name="グループ化 1110"/>
                <p:cNvGrpSpPr/>
                <p:nvPr/>
              </p:nvGrpSpPr>
              <p:grpSpPr>
                <a:xfrm>
                  <a:off x="867443" y="692135"/>
                  <a:ext cx="697558" cy="637634"/>
                  <a:chOff x="637798" y="626122"/>
                  <a:chExt cx="1078214" cy="985590"/>
                </a:xfrm>
              </p:grpSpPr>
              <p:sp>
                <p:nvSpPr>
                  <p:cNvPr id="1116" name="弦 1115"/>
                  <p:cNvSpPr/>
                  <p:nvPr/>
                </p:nvSpPr>
                <p:spPr>
                  <a:xfrm>
                    <a:off x="680989" y="626122"/>
                    <a:ext cx="991831" cy="985590"/>
                  </a:xfrm>
                  <a:prstGeom prst="chord">
                    <a:avLst>
                      <a:gd name="adj1" fmla="val 10578299"/>
                      <a:gd name="adj2" fmla="val 218098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7" name="角丸四角形 1116"/>
                  <p:cNvSpPr/>
                  <p:nvPr/>
                </p:nvSpPr>
                <p:spPr>
                  <a:xfrm>
                    <a:off x="637798" y="1118917"/>
                    <a:ext cx="1078214" cy="75815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8" name="加算記号 1117"/>
                  <p:cNvSpPr/>
                  <p:nvPr/>
                </p:nvSpPr>
                <p:spPr bwMode="auto">
                  <a:xfrm>
                    <a:off x="1019884" y="849325"/>
                    <a:ext cx="336660" cy="336660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06" name="アーチ 1105"/>
              <p:cNvSpPr/>
              <p:nvPr/>
            </p:nvSpPr>
            <p:spPr bwMode="auto">
              <a:xfrm>
                <a:off x="3241674" y="1198881"/>
                <a:ext cx="297890" cy="297888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アーチ 1106"/>
              <p:cNvSpPr/>
              <p:nvPr/>
            </p:nvSpPr>
            <p:spPr bwMode="auto">
              <a:xfrm>
                <a:off x="2682874" y="1198881"/>
                <a:ext cx="297890" cy="297888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0" name="グループ化 1129"/>
            <p:cNvGrpSpPr/>
            <p:nvPr/>
          </p:nvGrpSpPr>
          <p:grpSpPr>
            <a:xfrm>
              <a:off x="345242" y="4629572"/>
              <a:ext cx="1437077" cy="1498907"/>
              <a:chOff x="4021773" y="735957"/>
              <a:chExt cx="1437077" cy="1498907"/>
            </a:xfrm>
          </p:grpSpPr>
          <p:sp>
            <p:nvSpPr>
              <p:cNvPr id="1131" name="アーチ 1130"/>
              <p:cNvSpPr/>
              <p:nvPr/>
            </p:nvSpPr>
            <p:spPr bwMode="auto">
              <a:xfrm>
                <a:off x="4021773" y="797787"/>
                <a:ext cx="1437077" cy="1437077"/>
              </a:xfrm>
              <a:prstGeom prst="blockArc">
                <a:avLst>
                  <a:gd name="adj1" fmla="val 6676539"/>
                  <a:gd name="adj2" fmla="val 14201156"/>
                  <a:gd name="adj3" fmla="val 17622"/>
                </a:avLst>
              </a:pr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32" name="グループ化 1131"/>
              <p:cNvGrpSpPr/>
              <p:nvPr/>
            </p:nvGrpSpPr>
            <p:grpSpPr>
              <a:xfrm rot="19800000">
                <a:off x="4341743" y="735957"/>
                <a:ext cx="577925" cy="283448"/>
                <a:chOff x="3644509" y="2510704"/>
                <a:chExt cx="531590" cy="260722"/>
              </a:xfrm>
            </p:grpSpPr>
            <p:sp>
              <p:nvSpPr>
                <p:cNvPr id="1133" name="角丸四角形 1132"/>
                <p:cNvSpPr/>
                <p:nvPr/>
              </p:nvSpPr>
              <p:spPr bwMode="auto">
                <a:xfrm>
                  <a:off x="3706022" y="2534809"/>
                  <a:ext cx="364017" cy="2216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正方形/長方形 1133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角丸四角形 1134"/>
                <p:cNvSpPr/>
                <p:nvPr/>
              </p:nvSpPr>
              <p:spPr bwMode="auto">
                <a:xfrm>
                  <a:off x="3850631" y="2683609"/>
                  <a:ext cx="149674" cy="475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角丸四角形 1135"/>
                <p:cNvSpPr/>
                <p:nvPr/>
              </p:nvSpPr>
              <p:spPr bwMode="auto">
                <a:xfrm>
                  <a:off x="4001020" y="2595928"/>
                  <a:ext cx="175079" cy="1286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角丸四角形 1136"/>
                <p:cNvSpPr/>
                <p:nvPr/>
              </p:nvSpPr>
              <p:spPr bwMode="auto">
                <a:xfrm rot="20876002">
                  <a:off x="3965090" y="2510704"/>
                  <a:ext cx="175079" cy="1286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38" name="グループ化 1137"/>
            <p:cNvGrpSpPr/>
            <p:nvPr/>
          </p:nvGrpSpPr>
          <p:grpSpPr>
            <a:xfrm flipH="1">
              <a:off x="680009" y="4629572"/>
              <a:ext cx="1437077" cy="1498907"/>
              <a:chOff x="4021773" y="735957"/>
              <a:chExt cx="1437077" cy="1498907"/>
            </a:xfrm>
          </p:grpSpPr>
          <p:sp>
            <p:nvSpPr>
              <p:cNvPr id="1139" name="アーチ 1138"/>
              <p:cNvSpPr/>
              <p:nvPr/>
            </p:nvSpPr>
            <p:spPr bwMode="auto">
              <a:xfrm>
                <a:off x="4021773" y="797787"/>
                <a:ext cx="1437077" cy="1437077"/>
              </a:xfrm>
              <a:prstGeom prst="blockArc">
                <a:avLst>
                  <a:gd name="adj1" fmla="val 6676539"/>
                  <a:gd name="adj2" fmla="val 14201156"/>
                  <a:gd name="adj3" fmla="val 17622"/>
                </a:avLst>
              </a:pr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0" name="グループ化 1139"/>
              <p:cNvGrpSpPr/>
              <p:nvPr/>
            </p:nvGrpSpPr>
            <p:grpSpPr>
              <a:xfrm rot="19800000">
                <a:off x="4341743" y="735957"/>
                <a:ext cx="577925" cy="283448"/>
                <a:chOff x="3644509" y="2510704"/>
                <a:chExt cx="531590" cy="260722"/>
              </a:xfrm>
            </p:grpSpPr>
            <p:sp>
              <p:nvSpPr>
                <p:cNvPr id="1141" name="角丸四角形 1140"/>
                <p:cNvSpPr/>
                <p:nvPr/>
              </p:nvSpPr>
              <p:spPr bwMode="auto">
                <a:xfrm>
                  <a:off x="3706022" y="2534809"/>
                  <a:ext cx="364017" cy="2216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2" name="正方形/長方形 1141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角丸四角形 1142"/>
                <p:cNvSpPr/>
                <p:nvPr/>
              </p:nvSpPr>
              <p:spPr bwMode="auto">
                <a:xfrm>
                  <a:off x="3850631" y="2683609"/>
                  <a:ext cx="149674" cy="475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角丸四角形 1143"/>
                <p:cNvSpPr/>
                <p:nvPr/>
              </p:nvSpPr>
              <p:spPr bwMode="auto">
                <a:xfrm>
                  <a:off x="4001020" y="2595928"/>
                  <a:ext cx="175079" cy="1286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角丸四角形 1144"/>
                <p:cNvSpPr/>
                <p:nvPr/>
              </p:nvSpPr>
              <p:spPr bwMode="auto">
                <a:xfrm rot="20876002">
                  <a:off x="3965090" y="2510704"/>
                  <a:ext cx="175079" cy="1286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46" name="片側の 2 つの角を丸めた四角形 1145"/>
            <p:cNvSpPr/>
            <p:nvPr/>
          </p:nvSpPr>
          <p:spPr bwMode="auto">
            <a:xfrm>
              <a:off x="691321" y="5814712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pattFill prst="dkVert">
              <a:fgClr>
                <a:schemeClr val="accent1">
                  <a:lumMod val="9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円/楕円 1146"/>
            <p:cNvSpPr/>
            <p:nvPr/>
          </p:nvSpPr>
          <p:spPr bwMode="auto">
            <a:xfrm>
              <a:off x="1166009" y="5949376"/>
              <a:ext cx="85164" cy="85164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8" name="円/楕円 1147"/>
            <p:cNvSpPr/>
            <p:nvPr/>
          </p:nvSpPr>
          <p:spPr bwMode="auto">
            <a:xfrm>
              <a:off x="1166009" y="6173233"/>
              <a:ext cx="85164" cy="85164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9" name="円/楕円 1148"/>
            <p:cNvSpPr/>
            <p:nvPr/>
          </p:nvSpPr>
          <p:spPr bwMode="auto">
            <a:xfrm flipV="1">
              <a:off x="879941" y="5421265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円/楕円 1149"/>
            <p:cNvSpPr/>
            <p:nvPr/>
          </p:nvSpPr>
          <p:spPr bwMode="auto">
            <a:xfrm>
              <a:off x="1147943" y="5381056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円/楕円 1150"/>
            <p:cNvSpPr/>
            <p:nvPr/>
          </p:nvSpPr>
          <p:spPr bwMode="auto">
            <a:xfrm>
              <a:off x="1193184" y="5394221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月 1151"/>
            <p:cNvSpPr/>
            <p:nvPr/>
          </p:nvSpPr>
          <p:spPr>
            <a:xfrm rot="16200000" flipV="1">
              <a:off x="1118912" y="5414664"/>
              <a:ext cx="201969" cy="574039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216904" y="4605071"/>
            <a:ext cx="1771844" cy="1731346"/>
            <a:chOff x="2216904" y="4605071"/>
            <a:chExt cx="1771844" cy="1731346"/>
          </a:xfrm>
        </p:grpSpPr>
        <p:grpSp>
          <p:nvGrpSpPr>
            <p:cNvPr id="1154" name="グループ化 1153"/>
            <p:cNvGrpSpPr/>
            <p:nvPr/>
          </p:nvGrpSpPr>
          <p:grpSpPr>
            <a:xfrm>
              <a:off x="2460129" y="4605071"/>
              <a:ext cx="1262866" cy="1291714"/>
              <a:chOff x="584789" y="692135"/>
              <a:chExt cx="1262866" cy="1291714"/>
            </a:xfrm>
          </p:grpSpPr>
          <p:grpSp>
            <p:nvGrpSpPr>
              <p:cNvPr id="1157" name="グループ化 1156"/>
              <p:cNvGrpSpPr/>
              <p:nvPr/>
            </p:nvGrpSpPr>
            <p:grpSpPr>
              <a:xfrm>
                <a:off x="584789" y="884066"/>
                <a:ext cx="1262866" cy="356086"/>
                <a:chOff x="535227" y="884066"/>
                <a:chExt cx="1262866" cy="356086"/>
              </a:xfrm>
            </p:grpSpPr>
            <p:grpSp>
              <p:nvGrpSpPr>
                <p:cNvPr id="1165" name="グループ化 1164"/>
                <p:cNvGrpSpPr/>
                <p:nvPr/>
              </p:nvGrpSpPr>
              <p:grpSpPr>
                <a:xfrm>
                  <a:off x="1442007" y="884066"/>
                  <a:ext cx="356086" cy="356086"/>
                  <a:chOff x="595147" y="683695"/>
                  <a:chExt cx="450050" cy="450050"/>
                </a:xfrm>
              </p:grpSpPr>
              <p:sp>
                <p:nvSpPr>
                  <p:cNvPr id="1169" name="円/楕円 1168"/>
                  <p:cNvSpPr/>
                  <p:nvPr/>
                </p:nvSpPr>
                <p:spPr bwMode="auto">
                  <a:xfrm>
                    <a:off x="595147" y="683695"/>
                    <a:ext cx="450050" cy="4500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0" name="円/楕円 1169"/>
                  <p:cNvSpPr/>
                  <p:nvPr/>
                </p:nvSpPr>
                <p:spPr bwMode="auto">
                  <a:xfrm flipV="1">
                    <a:off x="695464" y="784012"/>
                    <a:ext cx="249416" cy="24941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6" name="グループ化 1165"/>
                <p:cNvGrpSpPr/>
                <p:nvPr/>
              </p:nvGrpSpPr>
              <p:grpSpPr>
                <a:xfrm>
                  <a:off x="535227" y="884066"/>
                  <a:ext cx="356086" cy="356086"/>
                  <a:chOff x="595147" y="683695"/>
                  <a:chExt cx="450050" cy="450050"/>
                </a:xfrm>
              </p:grpSpPr>
              <p:sp>
                <p:nvSpPr>
                  <p:cNvPr id="1167" name="円/楕円 1166"/>
                  <p:cNvSpPr/>
                  <p:nvPr/>
                </p:nvSpPr>
                <p:spPr bwMode="auto">
                  <a:xfrm>
                    <a:off x="595147" y="683695"/>
                    <a:ext cx="450050" cy="4500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8" name="円/楕円 1167"/>
                  <p:cNvSpPr/>
                  <p:nvPr/>
                </p:nvSpPr>
                <p:spPr bwMode="auto">
                  <a:xfrm flipV="1">
                    <a:off x="695464" y="784012"/>
                    <a:ext cx="249416" cy="24941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58" name="グループ化 1157"/>
              <p:cNvGrpSpPr/>
              <p:nvPr/>
            </p:nvGrpSpPr>
            <p:grpSpPr>
              <a:xfrm>
                <a:off x="704081" y="925148"/>
                <a:ext cx="1021852" cy="1058701"/>
                <a:chOff x="720325" y="651394"/>
                <a:chExt cx="1021852" cy="1058701"/>
              </a:xfrm>
            </p:grpSpPr>
            <p:sp>
              <p:nvSpPr>
                <p:cNvPr id="1163" name="片側の 2 つの角を丸めた四角形 1162"/>
                <p:cNvSpPr/>
                <p:nvPr/>
              </p:nvSpPr>
              <p:spPr bwMode="auto">
                <a:xfrm rot="10800000">
                  <a:off x="955038" y="1476840"/>
                  <a:ext cx="575046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4" name="円/楕円 1163"/>
                <p:cNvSpPr/>
                <p:nvPr/>
              </p:nvSpPr>
              <p:spPr>
                <a:xfrm>
                  <a:off x="720325" y="651394"/>
                  <a:ext cx="1021852" cy="993491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59" name="グループ化 1158"/>
              <p:cNvGrpSpPr/>
              <p:nvPr/>
            </p:nvGrpSpPr>
            <p:grpSpPr>
              <a:xfrm>
                <a:off x="867443" y="692135"/>
                <a:ext cx="697558" cy="637634"/>
                <a:chOff x="637798" y="626122"/>
                <a:chExt cx="1078214" cy="985590"/>
              </a:xfrm>
            </p:grpSpPr>
            <p:sp>
              <p:nvSpPr>
                <p:cNvPr id="1160" name="弦 1159"/>
                <p:cNvSpPr/>
                <p:nvPr/>
              </p:nvSpPr>
              <p:spPr>
                <a:xfrm>
                  <a:off x="680989" y="626122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1" name="角丸四角形 1160"/>
                <p:cNvSpPr/>
                <p:nvPr/>
              </p:nvSpPr>
              <p:spPr>
                <a:xfrm>
                  <a:off x="637798" y="1118917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2" name="加算記号 1161"/>
                <p:cNvSpPr/>
                <p:nvPr/>
              </p:nvSpPr>
              <p:spPr bwMode="auto">
                <a:xfrm>
                  <a:off x="1019884" y="849325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71" name="グループ化 1170"/>
            <p:cNvGrpSpPr/>
            <p:nvPr/>
          </p:nvGrpSpPr>
          <p:grpSpPr>
            <a:xfrm>
              <a:off x="2216904" y="4629572"/>
              <a:ext cx="1437077" cy="1498907"/>
              <a:chOff x="4021773" y="735957"/>
              <a:chExt cx="1437077" cy="1498907"/>
            </a:xfrm>
          </p:grpSpPr>
          <p:sp>
            <p:nvSpPr>
              <p:cNvPr id="1172" name="アーチ 1171"/>
              <p:cNvSpPr/>
              <p:nvPr/>
            </p:nvSpPr>
            <p:spPr bwMode="auto">
              <a:xfrm>
                <a:off x="4021773" y="797787"/>
                <a:ext cx="1437077" cy="1437077"/>
              </a:xfrm>
              <a:prstGeom prst="blockArc">
                <a:avLst>
                  <a:gd name="adj1" fmla="val 6676539"/>
                  <a:gd name="adj2" fmla="val 14201156"/>
                  <a:gd name="adj3" fmla="val 17622"/>
                </a:avLst>
              </a:pr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73" name="グループ化 1172"/>
              <p:cNvGrpSpPr/>
              <p:nvPr/>
            </p:nvGrpSpPr>
            <p:grpSpPr>
              <a:xfrm rot="19800000">
                <a:off x="4341743" y="735957"/>
                <a:ext cx="577925" cy="283448"/>
                <a:chOff x="3644509" y="2510704"/>
                <a:chExt cx="531590" cy="260722"/>
              </a:xfrm>
            </p:grpSpPr>
            <p:sp>
              <p:nvSpPr>
                <p:cNvPr id="1174" name="角丸四角形 1173"/>
                <p:cNvSpPr/>
                <p:nvPr/>
              </p:nvSpPr>
              <p:spPr bwMode="auto">
                <a:xfrm>
                  <a:off x="3706022" y="2534809"/>
                  <a:ext cx="364017" cy="2216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5" name="正方形/長方形 1174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6" name="角丸四角形 1175"/>
                <p:cNvSpPr/>
                <p:nvPr/>
              </p:nvSpPr>
              <p:spPr bwMode="auto">
                <a:xfrm>
                  <a:off x="3850631" y="2683609"/>
                  <a:ext cx="149674" cy="475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角丸四角形 1176"/>
                <p:cNvSpPr/>
                <p:nvPr/>
              </p:nvSpPr>
              <p:spPr bwMode="auto">
                <a:xfrm>
                  <a:off x="4001020" y="2595928"/>
                  <a:ext cx="175079" cy="1286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角丸四角形 1177"/>
                <p:cNvSpPr/>
                <p:nvPr/>
              </p:nvSpPr>
              <p:spPr bwMode="auto">
                <a:xfrm rot="20876002">
                  <a:off x="3965090" y="2510704"/>
                  <a:ext cx="175079" cy="1286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79" name="グループ化 1178"/>
            <p:cNvGrpSpPr/>
            <p:nvPr/>
          </p:nvGrpSpPr>
          <p:grpSpPr>
            <a:xfrm flipH="1">
              <a:off x="2551671" y="4629572"/>
              <a:ext cx="1437077" cy="1498907"/>
              <a:chOff x="4021773" y="735957"/>
              <a:chExt cx="1437077" cy="1498907"/>
            </a:xfrm>
          </p:grpSpPr>
          <p:sp>
            <p:nvSpPr>
              <p:cNvPr id="1180" name="アーチ 1179"/>
              <p:cNvSpPr/>
              <p:nvPr/>
            </p:nvSpPr>
            <p:spPr bwMode="auto">
              <a:xfrm>
                <a:off x="4021773" y="797787"/>
                <a:ext cx="1437077" cy="1437077"/>
              </a:xfrm>
              <a:prstGeom prst="blockArc">
                <a:avLst>
                  <a:gd name="adj1" fmla="val 6676539"/>
                  <a:gd name="adj2" fmla="val 14201156"/>
                  <a:gd name="adj3" fmla="val 17622"/>
                </a:avLst>
              </a:pr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81" name="グループ化 1180"/>
              <p:cNvGrpSpPr/>
              <p:nvPr/>
            </p:nvGrpSpPr>
            <p:grpSpPr>
              <a:xfrm rot="19800000">
                <a:off x="4341743" y="735957"/>
                <a:ext cx="577925" cy="283448"/>
                <a:chOff x="3644509" y="2510704"/>
                <a:chExt cx="531590" cy="260722"/>
              </a:xfrm>
            </p:grpSpPr>
            <p:sp>
              <p:nvSpPr>
                <p:cNvPr id="1182" name="角丸四角形 1181"/>
                <p:cNvSpPr/>
                <p:nvPr/>
              </p:nvSpPr>
              <p:spPr bwMode="auto">
                <a:xfrm>
                  <a:off x="3706022" y="2534809"/>
                  <a:ext cx="364017" cy="2216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正方形/長方形 1182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角丸四角形 1183"/>
                <p:cNvSpPr/>
                <p:nvPr/>
              </p:nvSpPr>
              <p:spPr bwMode="auto">
                <a:xfrm>
                  <a:off x="3850631" y="2683609"/>
                  <a:ext cx="149674" cy="475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5" name="角丸四角形 1184"/>
                <p:cNvSpPr/>
                <p:nvPr/>
              </p:nvSpPr>
              <p:spPr bwMode="auto">
                <a:xfrm>
                  <a:off x="4001020" y="2595928"/>
                  <a:ext cx="175079" cy="1286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6" name="角丸四角形 1185"/>
                <p:cNvSpPr/>
                <p:nvPr/>
              </p:nvSpPr>
              <p:spPr bwMode="auto">
                <a:xfrm rot="20876002">
                  <a:off x="3965090" y="2510704"/>
                  <a:ext cx="175079" cy="1286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87" name="片側の 2 つの角を丸めた四角形 1186"/>
            <p:cNvSpPr/>
            <p:nvPr/>
          </p:nvSpPr>
          <p:spPr bwMode="auto">
            <a:xfrm>
              <a:off x="2562983" y="5814712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pattFill prst="dkVert">
              <a:fgClr>
                <a:schemeClr val="accent1">
                  <a:lumMod val="9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円/楕円 1187"/>
            <p:cNvSpPr/>
            <p:nvPr/>
          </p:nvSpPr>
          <p:spPr bwMode="auto">
            <a:xfrm>
              <a:off x="3037671" y="5949376"/>
              <a:ext cx="85164" cy="85164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9" name="円/楕円 1188"/>
            <p:cNvSpPr/>
            <p:nvPr/>
          </p:nvSpPr>
          <p:spPr bwMode="auto">
            <a:xfrm>
              <a:off x="3037671" y="6173233"/>
              <a:ext cx="85164" cy="85164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0" name="円/楕円 1189"/>
            <p:cNvSpPr/>
            <p:nvPr/>
          </p:nvSpPr>
          <p:spPr bwMode="auto">
            <a:xfrm flipV="1">
              <a:off x="2751603" y="5421265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 bwMode="auto">
            <a:xfrm>
              <a:off x="3019605" y="5381056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 bwMode="auto">
            <a:xfrm>
              <a:off x="3064846" y="5394221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月 1192"/>
            <p:cNvSpPr/>
            <p:nvPr/>
          </p:nvSpPr>
          <p:spPr>
            <a:xfrm rot="16200000" flipH="1" flipV="1">
              <a:off x="2998665" y="5461377"/>
              <a:ext cx="185786" cy="35484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4" name="弦 1193"/>
            <p:cNvSpPr/>
            <p:nvPr/>
          </p:nvSpPr>
          <p:spPr bwMode="auto">
            <a:xfrm>
              <a:off x="3242810" y="5153088"/>
              <a:ext cx="225025" cy="74697"/>
            </a:xfrm>
            <a:prstGeom prst="chord">
              <a:avLst>
                <a:gd name="adj1" fmla="val 19323908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弦 1194"/>
            <p:cNvSpPr/>
            <p:nvPr/>
          </p:nvSpPr>
          <p:spPr bwMode="auto">
            <a:xfrm flipH="1">
              <a:off x="2734039" y="5153088"/>
              <a:ext cx="225025" cy="74697"/>
            </a:xfrm>
            <a:prstGeom prst="chord">
              <a:avLst>
                <a:gd name="adj1" fmla="val 19338821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4355399" y="4530288"/>
            <a:ext cx="1516358" cy="1789900"/>
            <a:chOff x="4355399" y="4530288"/>
            <a:chExt cx="1516358" cy="1789900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355399" y="4588842"/>
              <a:ext cx="1262866" cy="1291714"/>
              <a:chOff x="6198189" y="4335221"/>
              <a:chExt cx="1262866" cy="1291714"/>
            </a:xfrm>
          </p:grpSpPr>
          <p:grpSp>
            <p:nvGrpSpPr>
              <p:cNvPr id="1242" name="グループ化 1241"/>
              <p:cNvGrpSpPr/>
              <p:nvPr/>
            </p:nvGrpSpPr>
            <p:grpSpPr>
              <a:xfrm>
                <a:off x="6198189" y="4335221"/>
                <a:ext cx="1262866" cy="1291714"/>
                <a:chOff x="584789" y="692135"/>
                <a:chExt cx="1262866" cy="1291714"/>
              </a:xfrm>
            </p:grpSpPr>
            <p:grpSp>
              <p:nvGrpSpPr>
                <p:cNvPr id="1243" name="グループ化 1242"/>
                <p:cNvGrpSpPr/>
                <p:nvPr/>
              </p:nvGrpSpPr>
              <p:grpSpPr>
                <a:xfrm>
                  <a:off x="584789" y="884066"/>
                  <a:ext cx="1262866" cy="356086"/>
                  <a:chOff x="535227" y="884066"/>
                  <a:chExt cx="1262866" cy="356086"/>
                </a:xfrm>
              </p:grpSpPr>
              <p:grpSp>
                <p:nvGrpSpPr>
                  <p:cNvPr id="1258" name="グループ化 1257"/>
                  <p:cNvGrpSpPr/>
                  <p:nvPr/>
                </p:nvGrpSpPr>
                <p:grpSpPr>
                  <a:xfrm>
                    <a:off x="144200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1262" name="円/楕円 1261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3" name="円/楕円 1262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59" name="グループ化 1258"/>
                  <p:cNvGrpSpPr/>
                  <p:nvPr/>
                </p:nvGrpSpPr>
                <p:grpSpPr>
                  <a:xfrm>
                    <a:off x="535227" y="884066"/>
                    <a:ext cx="356086" cy="356086"/>
                    <a:chOff x="595147" y="683695"/>
                    <a:chExt cx="450050" cy="450050"/>
                  </a:xfrm>
                </p:grpSpPr>
                <p:sp>
                  <p:nvSpPr>
                    <p:cNvPr id="1260" name="円/楕円 1259"/>
                    <p:cNvSpPr/>
                    <p:nvPr/>
                  </p:nvSpPr>
                  <p:spPr bwMode="auto">
                    <a:xfrm>
                      <a:off x="595147" y="683695"/>
                      <a:ext cx="450050" cy="450050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1" name="円/楕円 1260"/>
                    <p:cNvSpPr/>
                    <p:nvPr/>
                  </p:nvSpPr>
                  <p:spPr bwMode="auto">
                    <a:xfrm flipV="1">
                      <a:off x="695464" y="784012"/>
                      <a:ext cx="249416" cy="249416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244" name="グループ化 1243"/>
                <p:cNvGrpSpPr/>
                <p:nvPr/>
              </p:nvGrpSpPr>
              <p:grpSpPr>
                <a:xfrm>
                  <a:off x="704081" y="925148"/>
                  <a:ext cx="1021852" cy="1058701"/>
                  <a:chOff x="720325" y="651394"/>
                  <a:chExt cx="1021852" cy="1058701"/>
                </a:xfrm>
              </p:grpSpPr>
              <p:sp>
                <p:nvSpPr>
                  <p:cNvPr id="1254" name="片側の 2 つの角を丸めた四角形 1253"/>
                  <p:cNvSpPr/>
                  <p:nvPr/>
                </p:nvSpPr>
                <p:spPr bwMode="auto">
                  <a:xfrm rot="10800000">
                    <a:off x="955038" y="1476840"/>
                    <a:ext cx="575046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accent1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5" name="円/楕円 1254"/>
                  <p:cNvSpPr/>
                  <p:nvPr/>
                </p:nvSpPr>
                <p:spPr>
                  <a:xfrm>
                    <a:off x="720325" y="651394"/>
                    <a:ext cx="1021852" cy="993491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46" name="グループ化 1245"/>
                <p:cNvGrpSpPr/>
                <p:nvPr/>
              </p:nvGrpSpPr>
              <p:grpSpPr>
                <a:xfrm>
                  <a:off x="867443" y="692135"/>
                  <a:ext cx="697558" cy="637634"/>
                  <a:chOff x="637798" y="626122"/>
                  <a:chExt cx="1078214" cy="985590"/>
                </a:xfrm>
              </p:grpSpPr>
              <p:sp>
                <p:nvSpPr>
                  <p:cNvPr id="1250" name="弦 1249"/>
                  <p:cNvSpPr/>
                  <p:nvPr/>
                </p:nvSpPr>
                <p:spPr>
                  <a:xfrm>
                    <a:off x="680989" y="626122"/>
                    <a:ext cx="991831" cy="985590"/>
                  </a:xfrm>
                  <a:prstGeom prst="chord">
                    <a:avLst>
                      <a:gd name="adj1" fmla="val 10578299"/>
                      <a:gd name="adj2" fmla="val 218098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1" name="角丸四角形 1250"/>
                  <p:cNvSpPr/>
                  <p:nvPr/>
                </p:nvSpPr>
                <p:spPr>
                  <a:xfrm>
                    <a:off x="637798" y="1118917"/>
                    <a:ext cx="1078214" cy="75815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45700">
                        <a:srgbClr val="FFFF00"/>
                      </a:gs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0" scaled="1"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2" name="加算記号 1251"/>
                  <p:cNvSpPr/>
                  <p:nvPr/>
                </p:nvSpPr>
                <p:spPr bwMode="auto">
                  <a:xfrm>
                    <a:off x="1019884" y="849325"/>
                    <a:ext cx="336660" cy="336660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65" name="弦 1264"/>
              <p:cNvSpPr/>
              <p:nvPr/>
            </p:nvSpPr>
            <p:spPr bwMode="auto">
              <a:xfrm>
                <a:off x="6462054" y="4889640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弦 1265"/>
              <p:cNvSpPr/>
              <p:nvPr/>
            </p:nvSpPr>
            <p:spPr bwMode="auto">
              <a:xfrm flipH="1">
                <a:off x="6978045" y="4889640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5" name="L 字 1274"/>
            <p:cNvSpPr/>
            <p:nvPr/>
          </p:nvSpPr>
          <p:spPr bwMode="auto">
            <a:xfrm rot="13500000">
              <a:off x="5001043" y="5077433"/>
              <a:ext cx="870714" cy="870714"/>
            </a:xfrm>
            <a:prstGeom prst="corner">
              <a:avLst>
                <a:gd name="adj1" fmla="val 26935"/>
                <a:gd name="adj2" fmla="val 27285"/>
              </a:avLst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0" name="片側の 2 つの角を丸めた四角形 1279"/>
            <p:cNvSpPr/>
            <p:nvPr/>
          </p:nvSpPr>
          <p:spPr bwMode="auto">
            <a:xfrm>
              <a:off x="4458253" y="5798483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pattFill prst="dkVert">
              <a:fgClr>
                <a:schemeClr val="accent1">
                  <a:lumMod val="9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円/楕円 1280"/>
            <p:cNvSpPr/>
            <p:nvPr/>
          </p:nvSpPr>
          <p:spPr bwMode="auto">
            <a:xfrm>
              <a:off x="4932941" y="5933147"/>
              <a:ext cx="85164" cy="85164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2" name="円/楕円 1281"/>
            <p:cNvSpPr/>
            <p:nvPr/>
          </p:nvSpPr>
          <p:spPr bwMode="auto">
            <a:xfrm>
              <a:off x="4932941" y="6157004"/>
              <a:ext cx="85164" cy="85164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3" name="円/楕円 1282"/>
            <p:cNvSpPr/>
            <p:nvPr/>
          </p:nvSpPr>
          <p:spPr bwMode="auto">
            <a:xfrm flipV="1">
              <a:off x="4646873" y="5405036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4" name="円/楕円 1283"/>
            <p:cNvSpPr/>
            <p:nvPr/>
          </p:nvSpPr>
          <p:spPr bwMode="auto">
            <a:xfrm>
              <a:off x="4914875" y="5364827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5" name="円/楕円 1284"/>
            <p:cNvSpPr/>
            <p:nvPr/>
          </p:nvSpPr>
          <p:spPr bwMode="auto">
            <a:xfrm>
              <a:off x="4960116" y="5377992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6" name="月 1285"/>
            <p:cNvSpPr/>
            <p:nvPr/>
          </p:nvSpPr>
          <p:spPr>
            <a:xfrm rot="5400000">
              <a:off x="4906315" y="5477595"/>
              <a:ext cx="138416" cy="23678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87" name="グループ化 1286"/>
            <p:cNvGrpSpPr/>
            <p:nvPr/>
          </p:nvGrpSpPr>
          <p:grpSpPr>
            <a:xfrm rot="2700000" flipH="1">
              <a:off x="4906714" y="4686737"/>
              <a:ext cx="577927" cy="265029"/>
              <a:chOff x="3644509" y="2527646"/>
              <a:chExt cx="531592" cy="243780"/>
            </a:xfrm>
          </p:grpSpPr>
          <p:sp>
            <p:nvSpPr>
              <p:cNvPr id="1288" name="角丸四角形 1287"/>
              <p:cNvSpPr/>
              <p:nvPr/>
            </p:nvSpPr>
            <p:spPr bwMode="auto">
              <a:xfrm>
                <a:off x="3706022" y="2534809"/>
                <a:ext cx="364017" cy="221605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9" name="正方形/長方形 1288"/>
              <p:cNvSpPr/>
              <p:nvPr/>
            </p:nvSpPr>
            <p:spPr bwMode="auto">
              <a:xfrm>
                <a:off x="3644509" y="2528901"/>
                <a:ext cx="174835" cy="242525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角丸四角形 1289"/>
              <p:cNvSpPr/>
              <p:nvPr/>
            </p:nvSpPr>
            <p:spPr bwMode="auto">
              <a:xfrm>
                <a:off x="3850631" y="2683609"/>
                <a:ext cx="149674" cy="47508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1" name="角丸四角形 1290"/>
              <p:cNvSpPr/>
              <p:nvPr/>
            </p:nvSpPr>
            <p:spPr bwMode="auto">
              <a:xfrm>
                <a:off x="4001022" y="2595924"/>
                <a:ext cx="175079" cy="128601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3" name="角丸四角形 1292"/>
              <p:cNvSpPr/>
              <p:nvPr/>
            </p:nvSpPr>
            <p:spPr bwMode="auto">
              <a:xfrm>
                <a:off x="3969631" y="2527646"/>
                <a:ext cx="175079" cy="128601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2" name="グループ化 111"/>
          <p:cNvGrpSpPr/>
          <p:nvPr/>
        </p:nvGrpSpPr>
        <p:grpSpPr>
          <a:xfrm>
            <a:off x="6214068" y="4747393"/>
            <a:ext cx="1262866" cy="1608452"/>
            <a:chOff x="6214068" y="4747393"/>
            <a:chExt cx="1262866" cy="1608452"/>
          </a:xfrm>
        </p:grpSpPr>
        <p:grpSp>
          <p:nvGrpSpPr>
            <p:cNvPr id="1294" name="グループ化 1293"/>
            <p:cNvGrpSpPr/>
            <p:nvPr/>
          </p:nvGrpSpPr>
          <p:grpSpPr>
            <a:xfrm>
              <a:off x="6214068" y="4857512"/>
              <a:ext cx="1262866" cy="1498333"/>
              <a:chOff x="584789" y="925148"/>
              <a:chExt cx="1262866" cy="1498333"/>
            </a:xfrm>
          </p:grpSpPr>
          <p:grpSp>
            <p:nvGrpSpPr>
              <p:cNvPr id="1295" name="グループ化 1294"/>
              <p:cNvGrpSpPr/>
              <p:nvPr/>
            </p:nvGrpSpPr>
            <p:grpSpPr>
              <a:xfrm>
                <a:off x="584789" y="991526"/>
                <a:ext cx="1262866" cy="356086"/>
                <a:chOff x="535227" y="991526"/>
                <a:chExt cx="1262866" cy="356086"/>
              </a:xfrm>
            </p:grpSpPr>
            <p:grpSp>
              <p:nvGrpSpPr>
                <p:cNvPr id="1316" name="グループ化 1315"/>
                <p:cNvGrpSpPr/>
                <p:nvPr/>
              </p:nvGrpSpPr>
              <p:grpSpPr>
                <a:xfrm>
                  <a:off x="1442007" y="991526"/>
                  <a:ext cx="356086" cy="356086"/>
                  <a:chOff x="595147" y="819509"/>
                  <a:chExt cx="450050" cy="450049"/>
                </a:xfrm>
              </p:grpSpPr>
              <p:sp>
                <p:nvSpPr>
                  <p:cNvPr id="1320" name="円/楕円 1319"/>
                  <p:cNvSpPr/>
                  <p:nvPr/>
                </p:nvSpPr>
                <p:spPr bwMode="auto">
                  <a:xfrm>
                    <a:off x="595147" y="819509"/>
                    <a:ext cx="450050" cy="4500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1" name="円/楕円 1320"/>
                  <p:cNvSpPr/>
                  <p:nvPr/>
                </p:nvSpPr>
                <p:spPr bwMode="auto">
                  <a:xfrm flipV="1">
                    <a:off x="695464" y="919826"/>
                    <a:ext cx="249417" cy="249417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17" name="グループ化 1316"/>
                <p:cNvGrpSpPr/>
                <p:nvPr/>
              </p:nvGrpSpPr>
              <p:grpSpPr>
                <a:xfrm>
                  <a:off x="535227" y="991526"/>
                  <a:ext cx="356086" cy="356086"/>
                  <a:chOff x="595147" y="819509"/>
                  <a:chExt cx="450050" cy="450049"/>
                </a:xfrm>
              </p:grpSpPr>
              <p:sp>
                <p:nvSpPr>
                  <p:cNvPr id="1318" name="円/楕円 1317"/>
                  <p:cNvSpPr/>
                  <p:nvPr/>
                </p:nvSpPr>
                <p:spPr bwMode="auto">
                  <a:xfrm>
                    <a:off x="595147" y="819509"/>
                    <a:ext cx="450050" cy="4500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9" name="円/楕円 1318"/>
                  <p:cNvSpPr/>
                  <p:nvPr/>
                </p:nvSpPr>
                <p:spPr bwMode="auto">
                  <a:xfrm flipV="1">
                    <a:off x="695464" y="919826"/>
                    <a:ext cx="249417" cy="249417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96" name="グループ化 1295"/>
              <p:cNvGrpSpPr/>
              <p:nvPr/>
            </p:nvGrpSpPr>
            <p:grpSpPr>
              <a:xfrm>
                <a:off x="687643" y="925148"/>
                <a:ext cx="1057159" cy="1498333"/>
                <a:chOff x="703887" y="651394"/>
                <a:chExt cx="1057159" cy="1498333"/>
              </a:xfrm>
            </p:grpSpPr>
            <p:sp>
              <p:nvSpPr>
                <p:cNvPr id="1311" name="片側の 2 つの角を丸めた四角形 1310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2" name="片側の 2 つの角を丸めた四角形 1311"/>
                <p:cNvSpPr/>
                <p:nvPr/>
              </p:nvSpPr>
              <p:spPr bwMode="auto">
                <a:xfrm rot="10800000">
                  <a:off x="955038" y="1476840"/>
                  <a:ext cx="575046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3" name="円/楕円 1312"/>
                <p:cNvSpPr/>
                <p:nvPr/>
              </p:nvSpPr>
              <p:spPr>
                <a:xfrm>
                  <a:off x="720325" y="651394"/>
                  <a:ext cx="1021852" cy="993491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4" name="円/楕円 1313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5" name="円/楕円 1314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26" name="グループ化 1325"/>
            <p:cNvGrpSpPr/>
            <p:nvPr/>
          </p:nvGrpSpPr>
          <p:grpSpPr>
            <a:xfrm>
              <a:off x="6467788" y="4747393"/>
              <a:ext cx="724580" cy="761348"/>
              <a:chOff x="6295738" y="4893387"/>
              <a:chExt cx="1068680" cy="985590"/>
            </a:xfrm>
          </p:grpSpPr>
          <p:sp>
            <p:nvSpPr>
              <p:cNvPr id="1327" name="弦 1326"/>
              <p:cNvSpPr/>
              <p:nvPr/>
            </p:nvSpPr>
            <p:spPr>
              <a:xfrm>
                <a:off x="6334162" y="4893387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328" name="弦 1327"/>
              <p:cNvSpPr/>
              <p:nvPr/>
            </p:nvSpPr>
            <p:spPr>
              <a:xfrm flipV="1">
                <a:off x="6295738" y="5257226"/>
                <a:ext cx="1068680" cy="423483"/>
              </a:xfrm>
              <a:prstGeom prst="chord">
                <a:avLst>
                  <a:gd name="adj1" fmla="val 10271854"/>
                  <a:gd name="adj2" fmla="val 597186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329" name="月 1328"/>
              <p:cNvSpPr/>
              <p:nvPr/>
            </p:nvSpPr>
            <p:spPr bwMode="auto">
              <a:xfrm rot="16200000">
                <a:off x="6763208" y="5016751"/>
                <a:ext cx="129201" cy="927870"/>
              </a:xfrm>
              <a:prstGeom prst="moon">
                <a:avLst>
                  <a:gd name="adj" fmla="val 18704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0" name="加算記号 1329"/>
              <p:cNvSpPr/>
              <p:nvPr/>
            </p:nvSpPr>
            <p:spPr bwMode="auto">
              <a:xfrm>
                <a:off x="6673057" y="5202275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6505542" y="5524970"/>
              <a:ext cx="679918" cy="326033"/>
              <a:chOff x="6505542" y="5400484"/>
              <a:chExt cx="679918" cy="450519"/>
            </a:xfrm>
          </p:grpSpPr>
          <p:sp>
            <p:nvSpPr>
              <p:cNvPr id="1331" name="円/楕円 1330"/>
              <p:cNvSpPr/>
              <p:nvPr/>
            </p:nvSpPr>
            <p:spPr bwMode="auto">
              <a:xfrm flipV="1">
                <a:off x="6505542" y="5440693"/>
                <a:ext cx="679918" cy="41031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2" name="円/楕円 1331"/>
              <p:cNvSpPr/>
              <p:nvPr/>
            </p:nvSpPr>
            <p:spPr bwMode="auto">
              <a:xfrm>
                <a:off x="6773544" y="5400484"/>
                <a:ext cx="143914" cy="14391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円/楕円 1332"/>
              <p:cNvSpPr/>
              <p:nvPr/>
            </p:nvSpPr>
            <p:spPr bwMode="auto">
              <a:xfrm>
                <a:off x="6818785" y="5413649"/>
                <a:ext cx="53432" cy="5343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月 1333"/>
              <p:cNvSpPr/>
              <p:nvPr/>
            </p:nvSpPr>
            <p:spPr>
              <a:xfrm rot="16200000" flipV="1">
                <a:off x="6810866" y="5433272"/>
                <a:ext cx="69271" cy="574039"/>
              </a:xfrm>
              <a:prstGeom prst="moon">
                <a:avLst>
                  <a:gd name="adj" fmla="val 53834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35" name="アーチ 1334"/>
            <p:cNvSpPr/>
            <p:nvPr/>
          </p:nvSpPr>
          <p:spPr bwMode="auto">
            <a:xfrm rot="10800000">
              <a:off x="6479510" y="5229200"/>
              <a:ext cx="293046" cy="293046"/>
            </a:xfrm>
            <a:prstGeom prst="blockArc">
              <a:avLst>
                <a:gd name="adj1" fmla="val 13001483"/>
                <a:gd name="adj2" fmla="val 20218189"/>
                <a:gd name="adj3" fmla="val 1012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アーチ 1335"/>
            <p:cNvSpPr/>
            <p:nvPr/>
          </p:nvSpPr>
          <p:spPr bwMode="auto">
            <a:xfrm rot="10800000" flipH="1">
              <a:off x="6883003" y="5229200"/>
              <a:ext cx="293046" cy="293046"/>
            </a:xfrm>
            <a:prstGeom prst="blockArc">
              <a:avLst>
                <a:gd name="adj1" fmla="val 13001483"/>
                <a:gd name="adj2" fmla="val 20218189"/>
                <a:gd name="adj3" fmla="val 1012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/>
          <p:cNvGrpSpPr/>
          <p:nvPr/>
        </p:nvGrpSpPr>
        <p:grpSpPr>
          <a:xfrm>
            <a:off x="8055568" y="4745015"/>
            <a:ext cx="1262866" cy="1610830"/>
            <a:chOff x="8055568" y="4745015"/>
            <a:chExt cx="1262866" cy="1610830"/>
          </a:xfrm>
        </p:grpSpPr>
        <p:grpSp>
          <p:nvGrpSpPr>
            <p:cNvPr id="1337" name="グループ化 1336"/>
            <p:cNvGrpSpPr/>
            <p:nvPr/>
          </p:nvGrpSpPr>
          <p:grpSpPr>
            <a:xfrm>
              <a:off x="8055568" y="4857512"/>
              <a:ext cx="1262866" cy="1498333"/>
              <a:chOff x="584789" y="925148"/>
              <a:chExt cx="1262866" cy="1498333"/>
            </a:xfrm>
          </p:grpSpPr>
          <p:grpSp>
            <p:nvGrpSpPr>
              <p:cNvPr id="1338" name="グループ化 1337"/>
              <p:cNvGrpSpPr/>
              <p:nvPr/>
            </p:nvGrpSpPr>
            <p:grpSpPr>
              <a:xfrm>
                <a:off x="584789" y="991526"/>
                <a:ext cx="1262866" cy="356086"/>
                <a:chOff x="535227" y="991526"/>
                <a:chExt cx="1262866" cy="356086"/>
              </a:xfrm>
            </p:grpSpPr>
            <p:grpSp>
              <p:nvGrpSpPr>
                <p:cNvPr id="1345" name="グループ化 1344"/>
                <p:cNvGrpSpPr/>
                <p:nvPr/>
              </p:nvGrpSpPr>
              <p:grpSpPr>
                <a:xfrm>
                  <a:off x="1442007" y="991526"/>
                  <a:ext cx="356086" cy="356086"/>
                  <a:chOff x="595147" y="819509"/>
                  <a:chExt cx="450050" cy="450049"/>
                </a:xfrm>
              </p:grpSpPr>
              <p:sp>
                <p:nvSpPr>
                  <p:cNvPr id="1349" name="円/楕円 1348"/>
                  <p:cNvSpPr/>
                  <p:nvPr/>
                </p:nvSpPr>
                <p:spPr bwMode="auto">
                  <a:xfrm>
                    <a:off x="595147" y="819509"/>
                    <a:ext cx="450050" cy="4500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0" name="円/楕円 1349"/>
                  <p:cNvSpPr/>
                  <p:nvPr/>
                </p:nvSpPr>
                <p:spPr bwMode="auto">
                  <a:xfrm flipV="1">
                    <a:off x="695464" y="919826"/>
                    <a:ext cx="249417" cy="249417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46" name="グループ化 1345"/>
                <p:cNvGrpSpPr/>
                <p:nvPr/>
              </p:nvGrpSpPr>
              <p:grpSpPr>
                <a:xfrm>
                  <a:off x="535227" y="991526"/>
                  <a:ext cx="356086" cy="356086"/>
                  <a:chOff x="595147" y="819509"/>
                  <a:chExt cx="450050" cy="450049"/>
                </a:xfrm>
              </p:grpSpPr>
              <p:sp>
                <p:nvSpPr>
                  <p:cNvPr id="1347" name="円/楕円 1346"/>
                  <p:cNvSpPr/>
                  <p:nvPr/>
                </p:nvSpPr>
                <p:spPr bwMode="auto">
                  <a:xfrm>
                    <a:off x="595147" y="819509"/>
                    <a:ext cx="450050" cy="4500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8" name="円/楕円 1347"/>
                  <p:cNvSpPr/>
                  <p:nvPr/>
                </p:nvSpPr>
                <p:spPr bwMode="auto">
                  <a:xfrm flipV="1">
                    <a:off x="695464" y="919826"/>
                    <a:ext cx="249417" cy="249417"/>
                  </a:xfrm>
                  <a:prstGeom prst="ellipse">
                    <a:avLst/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39" name="グループ化 1338"/>
              <p:cNvGrpSpPr/>
              <p:nvPr/>
            </p:nvGrpSpPr>
            <p:grpSpPr>
              <a:xfrm>
                <a:off x="687643" y="925148"/>
                <a:ext cx="1057159" cy="1498333"/>
                <a:chOff x="703887" y="651394"/>
                <a:chExt cx="1057159" cy="1498333"/>
              </a:xfrm>
            </p:grpSpPr>
            <p:sp>
              <p:nvSpPr>
                <p:cNvPr id="1340" name="片側の 2 つの角を丸めた四角形 1339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片側の 2 つの角を丸めた四角形 1340"/>
                <p:cNvSpPr/>
                <p:nvPr/>
              </p:nvSpPr>
              <p:spPr bwMode="auto">
                <a:xfrm rot="10800000">
                  <a:off x="955038" y="1476840"/>
                  <a:ext cx="575046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accent1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2" name="円/楕円 1341"/>
                <p:cNvSpPr/>
                <p:nvPr/>
              </p:nvSpPr>
              <p:spPr>
                <a:xfrm>
                  <a:off x="720325" y="651394"/>
                  <a:ext cx="1021852" cy="993491"/>
                </a:xfrm>
                <a:prstGeom prst="ellipse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3" name="円/楕円 1342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4" name="円/楕円 1343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51" name="グループ化 1350"/>
            <p:cNvGrpSpPr/>
            <p:nvPr/>
          </p:nvGrpSpPr>
          <p:grpSpPr>
            <a:xfrm>
              <a:off x="8309288" y="4747393"/>
              <a:ext cx="724580" cy="761348"/>
              <a:chOff x="6295738" y="4893387"/>
              <a:chExt cx="1068680" cy="985590"/>
            </a:xfrm>
          </p:grpSpPr>
          <p:sp>
            <p:nvSpPr>
              <p:cNvPr id="1352" name="弦 1351"/>
              <p:cNvSpPr/>
              <p:nvPr/>
            </p:nvSpPr>
            <p:spPr>
              <a:xfrm>
                <a:off x="6334162" y="4893387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353" name="弦 1352"/>
              <p:cNvSpPr/>
              <p:nvPr/>
            </p:nvSpPr>
            <p:spPr>
              <a:xfrm flipV="1">
                <a:off x="6295738" y="5257226"/>
                <a:ext cx="1068680" cy="423483"/>
              </a:xfrm>
              <a:prstGeom prst="chord">
                <a:avLst>
                  <a:gd name="adj1" fmla="val 10271854"/>
                  <a:gd name="adj2" fmla="val 597186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354" name="月 1353"/>
              <p:cNvSpPr/>
              <p:nvPr/>
            </p:nvSpPr>
            <p:spPr bwMode="auto">
              <a:xfrm rot="16200000">
                <a:off x="6763208" y="5016751"/>
                <a:ext cx="129201" cy="927870"/>
              </a:xfrm>
              <a:prstGeom prst="moon">
                <a:avLst>
                  <a:gd name="adj" fmla="val 18704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加算記号 1354"/>
              <p:cNvSpPr/>
              <p:nvPr/>
            </p:nvSpPr>
            <p:spPr bwMode="auto">
              <a:xfrm>
                <a:off x="6673057" y="5202275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6" name="グループ化 1355"/>
            <p:cNvGrpSpPr/>
            <p:nvPr/>
          </p:nvGrpSpPr>
          <p:grpSpPr>
            <a:xfrm>
              <a:off x="8347042" y="5524970"/>
              <a:ext cx="679918" cy="326033"/>
              <a:chOff x="6505542" y="5400484"/>
              <a:chExt cx="679918" cy="450519"/>
            </a:xfrm>
          </p:grpSpPr>
          <p:sp>
            <p:nvSpPr>
              <p:cNvPr id="1357" name="円/楕円 1356"/>
              <p:cNvSpPr/>
              <p:nvPr/>
            </p:nvSpPr>
            <p:spPr bwMode="auto">
              <a:xfrm flipV="1">
                <a:off x="6505542" y="5440693"/>
                <a:ext cx="679918" cy="41031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8" name="円/楕円 1357"/>
              <p:cNvSpPr/>
              <p:nvPr/>
            </p:nvSpPr>
            <p:spPr bwMode="auto">
              <a:xfrm>
                <a:off x="6773544" y="5400484"/>
                <a:ext cx="143914" cy="14391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9" name="円/楕円 1358"/>
              <p:cNvSpPr/>
              <p:nvPr/>
            </p:nvSpPr>
            <p:spPr bwMode="auto">
              <a:xfrm>
                <a:off x="6818785" y="5413649"/>
                <a:ext cx="53432" cy="5343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0" name="月 1359"/>
              <p:cNvSpPr/>
              <p:nvPr/>
            </p:nvSpPr>
            <p:spPr>
              <a:xfrm rot="16200000" flipV="1">
                <a:off x="6810866" y="5433272"/>
                <a:ext cx="69271" cy="574039"/>
              </a:xfrm>
              <a:prstGeom prst="moon">
                <a:avLst>
                  <a:gd name="adj" fmla="val 53834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63" name="円/楕円 15"/>
            <p:cNvSpPr/>
            <p:nvPr/>
          </p:nvSpPr>
          <p:spPr bwMode="auto">
            <a:xfrm>
              <a:off x="9026987" y="4745015"/>
              <a:ext cx="190920" cy="338514"/>
            </a:xfrm>
            <a:custGeom>
              <a:avLst/>
              <a:gdLst>
                <a:gd name="connsiteX0" fmla="*/ 0 w 137995"/>
                <a:gd name="connsiteY0" fmla="*/ 68998 h 137995"/>
                <a:gd name="connsiteX1" fmla="*/ 68998 w 137995"/>
                <a:gd name="connsiteY1" fmla="*/ 0 h 137995"/>
                <a:gd name="connsiteX2" fmla="*/ 137996 w 137995"/>
                <a:gd name="connsiteY2" fmla="*/ 68998 h 137995"/>
                <a:gd name="connsiteX3" fmla="*/ 68998 w 137995"/>
                <a:gd name="connsiteY3" fmla="*/ 137996 h 137995"/>
                <a:gd name="connsiteX4" fmla="*/ 0 w 137995"/>
                <a:gd name="connsiteY4" fmla="*/ 68998 h 137995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9894 h 248892"/>
                <a:gd name="connsiteX1" fmla="*/ 63918 w 137996"/>
                <a:gd name="connsiteY1" fmla="*/ 4216 h 248892"/>
                <a:gd name="connsiteX2" fmla="*/ 137996 w 137996"/>
                <a:gd name="connsiteY2" fmla="*/ 179894 h 248892"/>
                <a:gd name="connsiteX3" fmla="*/ 68998 w 137996"/>
                <a:gd name="connsiteY3" fmla="*/ 248892 h 248892"/>
                <a:gd name="connsiteX4" fmla="*/ 0 w 137996"/>
                <a:gd name="connsiteY4" fmla="*/ 179894 h 248892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996" h="244676">
                  <a:moveTo>
                    <a:pt x="0" y="175678"/>
                  </a:moveTo>
                  <a:cubicBezTo>
                    <a:pt x="0" y="137571"/>
                    <a:pt x="38511" y="60960"/>
                    <a:pt x="63918" y="0"/>
                  </a:cubicBezTo>
                  <a:cubicBezTo>
                    <a:pt x="91865" y="58420"/>
                    <a:pt x="137996" y="137571"/>
                    <a:pt x="137996" y="175678"/>
                  </a:cubicBezTo>
                  <a:cubicBezTo>
                    <a:pt x="137996" y="213785"/>
                    <a:pt x="107105" y="244676"/>
                    <a:pt x="68998" y="244676"/>
                  </a:cubicBezTo>
                  <a:cubicBezTo>
                    <a:pt x="30891" y="244676"/>
                    <a:pt x="0" y="213785"/>
                    <a:pt x="0" y="175678"/>
                  </a:cubicBezTo>
                  <a:close/>
                </a:path>
              </a:pathLst>
            </a:custGeom>
            <a:gradFill>
              <a:gsLst>
                <a:gs pos="0">
                  <a:srgbClr val="CCECFF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弦 1363"/>
            <p:cNvSpPr/>
            <p:nvPr/>
          </p:nvSpPr>
          <p:spPr bwMode="auto">
            <a:xfrm flipH="1">
              <a:off x="8363071" y="5452484"/>
              <a:ext cx="225025" cy="112513"/>
            </a:xfrm>
            <a:prstGeom prst="chord">
              <a:avLst>
                <a:gd name="adj1" fmla="val 19338821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5" name="弦 1364"/>
            <p:cNvSpPr/>
            <p:nvPr/>
          </p:nvSpPr>
          <p:spPr bwMode="auto">
            <a:xfrm flipH="1">
              <a:off x="8777599" y="5452484"/>
              <a:ext cx="225025" cy="112513"/>
            </a:xfrm>
            <a:prstGeom prst="chord">
              <a:avLst>
                <a:gd name="adj1" fmla="val 19338821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027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584788" y="692135"/>
            <a:ext cx="1262866" cy="1731346"/>
            <a:chOff x="584788" y="692135"/>
            <a:chExt cx="1262866" cy="1731346"/>
          </a:xfrm>
        </p:grpSpPr>
        <p:sp>
          <p:nvSpPr>
            <p:cNvPr id="654" name="円/楕円 653"/>
            <p:cNvSpPr/>
            <p:nvPr/>
          </p:nvSpPr>
          <p:spPr bwMode="auto">
            <a:xfrm>
              <a:off x="1491568" y="884065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円/楕円 654"/>
            <p:cNvSpPr/>
            <p:nvPr/>
          </p:nvSpPr>
          <p:spPr bwMode="auto">
            <a:xfrm flipV="1">
              <a:off x="1570939" y="963436"/>
              <a:ext cx="197342" cy="1973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 bwMode="auto">
            <a:xfrm>
              <a:off x="584788" y="884065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円/楕円 650"/>
            <p:cNvSpPr/>
            <p:nvPr/>
          </p:nvSpPr>
          <p:spPr bwMode="auto">
            <a:xfrm flipV="1">
              <a:off x="664159" y="963436"/>
              <a:ext cx="197342" cy="1973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片側の 2 つの角を丸めた四角形 8"/>
            <p:cNvSpPr/>
            <p:nvPr/>
          </p:nvSpPr>
          <p:spPr bwMode="auto">
            <a:xfrm>
              <a:off x="687643" y="1901776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片側の 2 つの角を丸めた四角形 9"/>
            <p:cNvSpPr/>
            <p:nvPr/>
          </p:nvSpPr>
          <p:spPr bwMode="auto">
            <a:xfrm rot="10800000">
              <a:off x="938794" y="1750594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704081" y="925148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" name="円/楕円 14"/>
            <p:cNvSpPr/>
            <p:nvPr/>
          </p:nvSpPr>
          <p:spPr bwMode="auto">
            <a:xfrm>
              <a:off x="1162331" y="2036440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15"/>
            <p:cNvSpPr/>
            <p:nvPr/>
          </p:nvSpPr>
          <p:spPr bwMode="auto">
            <a:xfrm>
              <a:off x="1162331" y="2260297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2" name="円/楕円 651"/>
            <p:cNvSpPr/>
            <p:nvPr/>
          </p:nvSpPr>
          <p:spPr bwMode="auto">
            <a:xfrm flipV="1">
              <a:off x="876263" y="1508329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弦 655"/>
            <p:cNvSpPr/>
            <p:nvPr/>
          </p:nvSpPr>
          <p:spPr>
            <a:xfrm>
              <a:off x="895386" y="692135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7" name="角丸四角形 656"/>
            <p:cNvSpPr/>
            <p:nvPr/>
          </p:nvSpPr>
          <p:spPr>
            <a:xfrm>
              <a:off x="867443" y="1010952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8" name="加算記号 657"/>
            <p:cNvSpPr/>
            <p:nvPr/>
          </p:nvSpPr>
          <p:spPr bwMode="auto">
            <a:xfrm>
              <a:off x="1114636" y="836538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 bwMode="auto">
            <a:xfrm>
              <a:off x="1144265" y="1468120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円/楕円 658"/>
            <p:cNvSpPr/>
            <p:nvPr/>
          </p:nvSpPr>
          <p:spPr bwMode="auto">
            <a:xfrm>
              <a:off x="1189506" y="1481285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 bwMode="auto">
            <a:xfrm>
              <a:off x="794632" y="1186460"/>
              <a:ext cx="268822" cy="26882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円/楕円 659"/>
            <p:cNvSpPr/>
            <p:nvPr/>
          </p:nvSpPr>
          <p:spPr bwMode="auto">
            <a:xfrm>
              <a:off x="827569" y="1219397"/>
              <a:ext cx="202948" cy="2029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円/楕円 660"/>
            <p:cNvSpPr/>
            <p:nvPr/>
          </p:nvSpPr>
          <p:spPr bwMode="auto">
            <a:xfrm>
              <a:off x="1368991" y="1186460"/>
              <a:ext cx="268822" cy="26882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円/楕円 661"/>
            <p:cNvSpPr/>
            <p:nvPr/>
          </p:nvSpPr>
          <p:spPr bwMode="auto">
            <a:xfrm>
              <a:off x="1401928" y="1219397"/>
              <a:ext cx="202948" cy="2029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月 662"/>
            <p:cNvSpPr/>
            <p:nvPr/>
          </p:nvSpPr>
          <p:spPr>
            <a:xfrm rot="16200000" flipV="1">
              <a:off x="1181587" y="1500908"/>
              <a:ext cx="69271" cy="574039"/>
            </a:xfrm>
            <a:prstGeom prst="moon">
              <a:avLst>
                <a:gd name="adj" fmla="val 53834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2475733" y="692135"/>
            <a:ext cx="1262866" cy="1731346"/>
            <a:chOff x="2475733" y="692135"/>
            <a:chExt cx="1262866" cy="1731346"/>
          </a:xfrm>
        </p:grpSpPr>
        <p:grpSp>
          <p:nvGrpSpPr>
            <p:cNvPr id="686" name="グループ化 685"/>
            <p:cNvGrpSpPr/>
            <p:nvPr/>
          </p:nvGrpSpPr>
          <p:grpSpPr>
            <a:xfrm>
              <a:off x="3382513" y="88406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690" name="円/楕円 689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円/楕円 690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7" name="グループ化 686"/>
            <p:cNvGrpSpPr/>
            <p:nvPr/>
          </p:nvGrpSpPr>
          <p:grpSpPr>
            <a:xfrm>
              <a:off x="2475733" y="88406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688" name="円/楕円 687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円/楕円 688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1" name="片側の 2 つの角を丸めた四角形 680"/>
            <p:cNvSpPr/>
            <p:nvPr/>
          </p:nvSpPr>
          <p:spPr bwMode="auto">
            <a:xfrm>
              <a:off x="2578587" y="1901776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片側の 2 つの角を丸めた四角形 681"/>
            <p:cNvSpPr/>
            <p:nvPr/>
          </p:nvSpPr>
          <p:spPr bwMode="auto">
            <a:xfrm rot="10800000">
              <a:off x="2829738" y="1750594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円/楕円 682"/>
            <p:cNvSpPr/>
            <p:nvPr/>
          </p:nvSpPr>
          <p:spPr>
            <a:xfrm>
              <a:off x="2595025" y="925148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4" name="円/楕円 683"/>
            <p:cNvSpPr/>
            <p:nvPr/>
          </p:nvSpPr>
          <p:spPr bwMode="auto">
            <a:xfrm>
              <a:off x="3053275" y="2036440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5" name="円/楕円 684"/>
            <p:cNvSpPr/>
            <p:nvPr/>
          </p:nvSpPr>
          <p:spPr bwMode="auto">
            <a:xfrm>
              <a:off x="3053275" y="2260297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7" name="円/楕円 666"/>
            <p:cNvSpPr/>
            <p:nvPr/>
          </p:nvSpPr>
          <p:spPr bwMode="auto">
            <a:xfrm flipV="1">
              <a:off x="2767207" y="1508329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弦 677"/>
            <p:cNvSpPr/>
            <p:nvPr/>
          </p:nvSpPr>
          <p:spPr>
            <a:xfrm>
              <a:off x="2786330" y="692135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9" name="角丸四角形 678"/>
            <p:cNvSpPr/>
            <p:nvPr/>
          </p:nvSpPr>
          <p:spPr>
            <a:xfrm>
              <a:off x="2758387" y="1010951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0" name="加算記号 679"/>
            <p:cNvSpPr/>
            <p:nvPr/>
          </p:nvSpPr>
          <p:spPr bwMode="auto">
            <a:xfrm>
              <a:off x="3005580" y="836538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円/楕円 675"/>
            <p:cNvSpPr/>
            <p:nvPr/>
          </p:nvSpPr>
          <p:spPr bwMode="auto">
            <a:xfrm>
              <a:off x="3035209" y="1468120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円/楕円 676"/>
            <p:cNvSpPr/>
            <p:nvPr/>
          </p:nvSpPr>
          <p:spPr bwMode="auto">
            <a:xfrm>
              <a:off x="3080445" y="1481279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月 670"/>
            <p:cNvSpPr/>
            <p:nvPr/>
          </p:nvSpPr>
          <p:spPr>
            <a:xfrm rot="16200000" flipV="1">
              <a:off x="3037593" y="1533143"/>
              <a:ext cx="139141" cy="574039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" name="アーチ 109"/>
            <p:cNvSpPr/>
            <p:nvPr/>
          </p:nvSpPr>
          <p:spPr bwMode="auto">
            <a:xfrm>
              <a:off x="3241674" y="1198881"/>
              <a:ext cx="297890" cy="29788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アーチ 691"/>
            <p:cNvSpPr/>
            <p:nvPr/>
          </p:nvSpPr>
          <p:spPr bwMode="auto">
            <a:xfrm>
              <a:off x="2682874" y="1198881"/>
              <a:ext cx="297890" cy="29788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356688" y="692135"/>
            <a:ext cx="1262866" cy="1878046"/>
            <a:chOff x="4356688" y="692135"/>
            <a:chExt cx="1262866" cy="1878046"/>
          </a:xfrm>
        </p:grpSpPr>
        <p:sp>
          <p:nvSpPr>
            <p:cNvPr id="564" name="円/楕円 563"/>
            <p:cNvSpPr/>
            <p:nvPr/>
          </p:nvSpPr>
          <p:spPr bwMode="auto">
            <a:xfrm>
              <a:off x="5263468" y="884065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円/楕円 564"/>
            <p:cNvSpPr/>
            <p:nvPr/>
          </p:nvSpPr>
          <p:spPr bwMode="auto">
            <a:xfrm flipV="1">
              <a:off x="5342839" y="963436"/>
              <a:ext cx="197342" cy="1973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円/楕円 561"/>
            <p:cNvSpPr/>
            <p:nvPr/>
          </p:nvSpPr>
          <p:spPr bwMode="auto">
            <a:xfrm>
              <a:off x="4356688" y="884065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円/楕円 562"/>
            <p:cNvSpPr/>
            <p:nvPr/>
          </p:nvSpPr>
          <p:spPr bwMode="auto">
            <a:xfrm flipV="1">
              <a:off x="4436059" y="963436"/>
              <a:ext cx="197342" cy="1973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片側の 2 つの角を丸めた四角形 507"/>
            <p:cNvSpPr/>
            <p:nvPr/>
          </p:nvSpPr>
          <p:spPr bwMode="auto">
            <a:xfrm>
              <a:off x="4459543" y="1901776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片側の 2 つの角を丸めた四角形 508"/>
            <p:cNvSpPr/>
            <p:nvPr/>
          </p:nvSpPr>
          <p:spPr bwMode="auto">
            <a:xfrm rot="10800000">
              <a:off x="4710694" y="1750594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>
            <a:xfrm>
              <a:off x="4475981" y="925148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11" name="円/楕円 510"/>
            <p:cNvSpPr/>
            <p:nvPr/>
          </p:nvSpPr>
          <p:spPr bwMode="auto">
            <a:xfrm>
              <a:off x="4934231" y="2036440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2" name="円/楕円 511"/>
            <p:cNvSpPr/>
            <p:nvPr/>
          </p:nvSpPr>
          <p:spPr bwMode="auto">
            <a:xfrm>
              <a:off x="4934231" y="2260297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4" name="円/楕円 493"/>
            <p:cNvSpPr/>
            <p:nvPr/>
          </p:nvSpPr>
          <p:spPr bwMode="auto">
            <a:xfrm flipV="1">
              <a:off x="4648163" y="1508329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弦 504"/>
            <p:cNvSpPr/>
            <p:nvPr/>
          </p:nvSpPr>
          <p:spPr>
            <a:xfrm>
              <a:off x="4667286" y="692135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06" name="角丸四角形 505"/>
            <p:cNvSpPr/>
            <p:nvPr/>
          </p:nvSpPr>
          <p:spPr>
            <a:xfrm>
              <a:off x="4639343" y="1010952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07" name="加算記号 506"/>
            <p:cNvSpPr/>
            <p:nvPr/>
          </p:nvSpPr>
          <p:spPr bwMode="auto">
            <a:xfrm>
              <a:off x="4886536" y="836538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円/楕円 502"/>
            <p:cNvSpPr/>
            <p:nvPr/>
          </p:nvSpPr>
          <p:spPr bwMode="auto">
            <a:xfrm>
              <a:off x="4916165" y="1468120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円/楕円 503"/>
            <p:cNvSpPr/>
            <p:nvPr/>
          </p:nvSpPr>
          <p:spPr bwMode="auto">
            <a:xfrm>
              <a:off x="4961406" y="1481285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円/楕円 498"/>
            <p:cNvSpPr/>
            <p:nvPr/>
          </p:nvSpPr>
          <p:spPr bwMode="auto">
            <a:xfrm>
              <a:off x="4566532" y="1186460"/>
              <a:ext cx="268822" cy="26882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円/楕円 499"/>
            <p:cNvSpPr/>
            <p:nvPr/>
          </p:nvSpPr>
          <p:spPr bwMode="auto">
            <a:xfrm>
              <a:off x="4599469" y="1219397"/>
              <a:ext cx="202948" cy="2029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円/楕円 500"/>
            <p:cNvSpPr/>
            <p:nvPr/>
          </p:nvSpPr>
          <p:spPr bwMode="auto">
            <a:xfrm>
              <a:off x="5140891" y="1186460"/>
              <a:ext cx="268822" cy="26882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円/楕円 501"/>
            <p:cNvSpPr/>
            <p:nvPr/>
          </p:nvSpPr>
          <p:spPr bwMode="auto">
            <a:xfrm>
              <a:off x="5173828" y="1219397"/>
              <a:ext cx="202948" cy="2029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月 497"/>
            <p:cNvSpPr/>
            <p:nvPr/>
          </p:nvSpPr>
          <p:spPr>
            <a:xfrm rot="16200000" flipH="1" flipV="1">
              <a:off x="4965262" y="1443412"/>
              <a:ext cx="45719" cy="574039"/>
            </a:xfrm>
            <a:prstGeom prst="moon">
              <a:avLst>
                <a:gd name="adj" fmla="val 53834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66" name="角丸四角形 565"/>
            <p:cNvSpPr/>
            <p:nvPr/>
          </p:nvSpPr>
          <p:spPr bwMode="auto">
            <a:xfrm rot="5238834" flipH="1">
              <a:off x="4865306" y="1749292"/>
              <a:ext cx="316088" cy="8110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角丸四角形 566"/>
            <p:cNvSpPr/>
            <p:nvPr/>
          </p:nvSpPr>
          <p:spPr bwMode="auto">
            <a:xfrm rot="2928261" flipH="1">
              <a:off x="4870021" y="1868365"/>
              <a:ext cx="300302" cy="2321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角丸四角形 567"/>
            <p:cNvSpPr/>
            <p:nvPr/>
          </p:nvSpPr>
          <p:spPr bwMode="auto">
            <a:xfrm rot="3170115" flipH="1">
              <a:off x="4968035" y="2154069"/>
              <a:ext cx="568560" cy="263663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1" name="正方形/長方形 640"/>
            <p:cNvSpPr/>
            <p:nvPr/>
          </p:nvSpPr>
          <p:spPr bwMode="auto">
            <a:xfrm rot="3170115" flipH="1">
              <a:off x="5017575" y="1969782"/>
              <a:ext cx="190074" cy="263663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198188" y="692135"/>
            <a:ext cx="1262866" cy="1731346"/>
            <a:chOff x="6198188" y="692135"/>
            <a:chExt cx="1262866" cy="1731346"/>
          </a:xfrm>
        </p:grpSpPr>
        <p:sp>
          <p:nvSpPr>
            <p:cNvPr id="713" name="円/楕円 712"/>
            <p:cNvSpPr/>
            <p:nvPr/>
          </p:nvSpPr>
          <p:spPr bwMode="auto">
            <a:xfrm>
              <a:off x="7104968" y="884065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円/楕円 713"/>
            <p:cNvSpPr/>
            <p:nvPr/>
          </p:nvSpPr>
          <p:spPr bwMode="auto">
            <a:xfrm flipV="1">
              <a:off x="7184339" y="963436"/>
              <a:ext cx="197342" cy="1973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円/楕円 710"/>
            <p:cNvSpPr/>
            <p:nvPr/>
          </p:nvSpPr>
          <p:spPr bwMode="auto">
            <a:xfrm>
              <a:off x="6198188" y="884065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円/楕円 711"/>
            <p:cNvSpPr/>
            <p:nvPr/>
          </p:nvSpPr>
          <p:spPr bwMode="auto">
            <a:xfrm flipV="1">
              <a:off x="6277559" y="963436"/>
              <a:ext cx="197342" cy="1973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片側の 2 つの角を丸めた四角形 703"/>
            <p:cNvSpPr/>
            <p:nvPr/>
          </p:nvSpPr>
          <p:spPr bwMode="auto">
            <a:xfrm>
              <a:off x="6301043" y="1901776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片側の 2 つの角を丸めた四角形 704"/>
            <p:cNvSpPr/>
            <p:nvPr/>
          </p:nvSpPr>
          <p:spPr bwMode="auto">
            <a:xfrm rot="10800000">
              <a:off x="6552194" y="1750594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chemeClr val="accent1">
                  <a:lumMod val="9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円/楕円 705"/>
            <p:cNvSpPr/>
            <p:nvPr/>
          </p:nvSpPr>
          <p:spPr>
            <a:xfrm>
              <a:off x="6317481" y="925148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7" name="円/楕円 706"/>
            <p:cNvSpPr/>
            <p:nvPr/>
          </p:nvSpPr>
          <p:spPr bwMode="auto">
            <a:xfrm>
              <a:off x="6775731" y="2036440"/>
              <a:ext cx="85164" cy="85164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8" name="円/楕円 707"/>
            <p:cNvSpPr/>
            <p:nvPr/>
          </p:nvSpPr>
          <p:spPr bwMode="auto">
            <a:xfrm>
              <a:off x="6775731" y="2260297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3" name="円/楕円 672"/>
            <p:cNvSpPr/>
            <p:nvPr/>
          </p:nvSpPr>
          <p:spPr bwMode="auto">
            <a:xfrm flipV="1">
              <a:off x="6489663" y="1508329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弦 700"/>
            <p:cNvSpPr/>
            <p:nvPr/>
          </p:nvSpPr>
          <p:spPr>
            <a:xfrm>
              <a:off x="6508786" y="692135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2" name="角丸四角形 701"/>
            <p:cNvSpPr/>
            <p:nvPr/>
          </p:nvSpPr>
          <p:spPr>
            <a:xfrm>
              <a:off x="6480843" y="1010952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3" name="加算記号 702"/>
            <p:cNvSpPr/>
            <p:nvPr/>
          </p:nvSpPr>
          <p:spPr bwMode="auto">
            <a:xfrm>
              <a:off x="6728036" y="836538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円/楕円 698"/>
            <p:cNvSpPr/>
            <p:nvPr/>
          </p:nvSpPr>
          <p:spPr bwMode="auto">
            <a:xfrm>
              <a:off x="6757665" y="1468120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円/楕円 699"/>
            <p:cNvSpPr/>
            <p:nvPr/>
          </p:nvSpPr>
          <p:spPr bwMode="auto">
            <a:xfrm>
              <a:off x="6802906" y="1481285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月 715"/>
            <p:cNvSpPr/>
            <p:nvPr/>
          </p:nvSpPr>
          <p:spPr>
            <a:xfrm rot="5400000">
              <a:off x="6749105" y="1580888"/>
              <a:ext cx="138416" cy="23678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7" name="弦 716"/>
            <p:cNvSpPr/>
            <p:nvPr/>
          </p:nvSpPr>
          <p:spPr bwMode="auto">
            <a:xfrm>
              <a:off x="6462054" y="124655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弦 717"/>
            <p:cNvSpPr/>
            <p:nvPr/>
          </p:nvSpPr>
          <p:spPr bwMode="auto">
            <a:xfrm flipH="1">
              <a:off x="6978045" y="124655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円/楕円 1"/>
            <p:cNvSpPr/>
            <p:nvPr/>
          </p:nvSpPr>
          <p:spPr bwMode="auto">
            <a:xfrm>
              <a:off x="6843024" y="1780535"/>
              <a:ext cx="280778" cy="280778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33" name="円/楕円 732"/>
            <p:cNvSpPr/>
            <p:nvPr/>
          </p:nvSpPr>
          <p:spPr bwMode="auto">
            <a:xfrm>
              <a:off x="7041977" y="1734676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34" name="円/楕円 733"/>
            <p:cNvSpPr/>
            <p:nvPr/>
          </p:nvSpPr>
          <p:spPr bwMode="auto">
            <a:xfrm>
              <a:off x="6901588" y="1690311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35" name="円/楕円 734"/>
            <p:cNvSpPr/>
            <p:nvPr/>
          </p:nvSpPr>
          <p:spPr bwMode="auto">
            <a:xfrm>
              <a:off x="7054677" y="1886517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38" name="角丸四角形 737"/>
            <p:cNvSpPr/>
            <p:nvPr/>
          </p:nvSpPr>
          <p:spPr bwMode="auto">
            <a:xfrm rot="19800000">
              <a:off x="6210230" y="2032739"/>
              <a:ext cx="700960" cy="263664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9" name="正方形/長方形 738"/>
            <p:cNvSpPr/>
            <p:nvPr/>
          </p:nvSpPr>
          <p:spPr bwMode="auto">
            <a:xfrm rot="19800000">
              <a:off x="6723276" y="1884012"/>
              <a:ext cx="190074" cy="263664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4" name="円/楕円 753"/>
            <p:cNvSpPr/>
            <p:nvPr/>
          </p:nvSpPr>
          <p:spPr bwMode="auto">
            <a:xfrm flipH="1">
              <a:off x="6544669" y="1780535"/>
              <a:ext cx="280778" cy="280778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55" name="円/楕円 754"/>
            <p:cNvSpPr/>
            <p:nvPr/>
          </p:nvSpPr>
          <p:spPr bwMode="auto">
            <a:xfrm flipH="1">
              <a:off x="6462845" y="1734676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56" name="円/楕円 755"/>
            <p:cNvSpPr/>
            <p:nvPr/>
          </p:nvSpPr>
          <p:spPr bwMode="auto">
            <a:xfrm flipH="1">
              <a:off x="6603234" y="1690311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57" name="円/楕円 756"/>
            <p:cNvSpPr/>
            <p:nvPr/>
          </p:nvSpPr>
          <p:spPr bwMode="auto">
            <a:xfrm flipH="1">
              <a:off x="6450145" y="1886517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52" name="角丸四角形 751"/>
            <p:cNvSpPr/>
            <p:nvPr/>
          </p:nvSpPr>
          <p:spPr bwMode="auto">
            <a:xfrm rot="1800000" flipH="1">
              <a:off x="6757281" y="2032739"/>
              <a:ext cx="700960" cy="263664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3" name="正方形/長方形 752"/>
            <p:cNvSpPr/>
            <p:nvPr/>
          </p:nvSpPr>
          <p:spPr bwMode="auto">
            <a:xfrm rot="1800000" flipH="1">
              <a:off x="6755121" y="1884012"/>
              <a:ext cx="190074" cy="263664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8052388" y="692135"/>
            <a:ext cx="1262866" cy="1731346"/>
            <a:chOff x="8052388" y="692135"/>
            <a:chExt cx="1262866" cy="1731346"/>
          </a:xfrm>
        </p:grpSpPr>
        <p:sp>
          <p:nvSpPr>
            <p:cNvPr id="778" name="円/楕円 777"/>
            <p:cNvSpPr/>
            <p:nvPr/>
          </p:nvSpPr>
          <p:spPr bwMode="auto">
            <a:xfrm>
              <a:off x="8959168" y="884065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円/楕円 778"/>
            <p:cNvSpPr/>
            <p:nvPr/>
          </p:nvSpPr>
          <p:spPr bwMode="auto">
            <a:xfrm flipV="1">
              <a:off x="9038539" y="963436"/>
              <a:ext cx="197342" cy="1973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円/楕円 775"/>
            <p:cNvSpPr/>
            <p:nvPr/>
          </p:nvSpPr>
          <p:spPr bwMode="auto">
            <a:xfrm>
              <a:off x="8052388" y="884065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円/楕円 776"/>
            <p:cNvSpPr/>
            <p:nvPr/>
          </p:nvSpPr>
          <p:spPr bwMode="auto">
            <a:xfrm flipV="1">
              <a:off x="8131759" y="963436"/>
              <a:ext cx="197342" cy="1973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9" name="片側の 2 つの角を丸めた四角形 768"/>
            <p:cNvSpPr/>
            <p:nvPr/>
          </p:nvSpPr>
          <p:spPr bwMode="auto">
            <a:xfrm>
              <a:off x="8155243" y="1901776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片側の 2 つの角を丸めた四角形 769"/>
            <p:cNvSpPr/>
            <p:nvPr/>
          </p:nvSpPr>
          <p:spPr bwMode="auto">
            <a:xfrm rot="10800000">
              <a:off x="8406394" y="1750594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chemeClr val="accent1">
                  <a:lumMod val="9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円/楕円 770"/>
            <p:cNvSpPr/>
            <p:nvPr/>
          </p:nvSpPr>
          <p:spPr>
            <a:xfrm>
              <a:off x="8171681" y="925148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2" name="円/楕円 771"/>
            <p:cNvSpPr/>
            <p:nvPr/>
          </p:nvSpPr>
          <p:spPr bwMode="auto">
            <a:xfrm>
              <a:off x="8629931" y="2036440"/>
              <a:ext cx="85164" cy="85164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3" name="円/楕円 772"/>
            <p:cNvSpPr/>
            <p:nvPr/>
          </p:nvSpPr>
          <p:spPr bwMode="auto">
            <a:xfrm>
              <a:off x="8629931" y="2260297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1" name="円/楕円 760"/>
            <p:cNvSpPr/>
            <p:nvPr/>
          </p:nvSpPr>
          <p:spPr bwMode="auto">
            <a:xfrm flipV="1">
              <a:off x="8343863" y="1508329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弦 765"/>
            <p:cNvSpPr/>
            <p:nvPr/>
          </p:nvSpPr>
          <p:spPr>
            <a:xfrm>
              <a:off x="8362986" y="692135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67" name="角丸四角形 766"/>
            <p:cNvSpPr/>
            <p:nvPr/>
          </p:nvSpPr>
          <p:spPr>
            <a:xfrm>
              <a:off x="8335043" y="1010952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68" name="加算記号 767"/>
            <p:cNvSpPr/>
            <p:nvPr/>
          </p:nvSpPr>
          <p:spPr bwMode="auto">
            <a:xfrm>
              <a:off x="8582236" y="836538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円/楕円 763"/>
            <p:cNvSpPr/>
            <p:nvPr/>
          </p:nvSpPr>
          <p:spPr bwMode="auto">
            <a:xfrm>
              <a:off x="8611865" y="1468120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円/楕円 764"/>
            <p:cNvSpPr/>
            <p:nvPr/>
          </p:nvSpPr>
          <p:spPr bwMode="auto">
            <a:xfrm>
              <a:off x="8657106" y="1481285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月 779"/>
            <p:cNvSpPr/>
            <p:nvPr/>
          </p:nvSpPr>
          <p:spPr>
            <a:xfrm rot="5400000">
              <a:off x="8603305" y="1580888"/>
              <a:ext cx="138416" cy="23678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81" name="弦 780"/>
            <p:cNvSpPr/>
            <p:nvPr/>
          </p:nvSpPr>
          <p:spPr bwMode="auto">
            <a:xfrm>
              <a:off x="8806924" y="124655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弦 781"/>
            <p:cNvSpPr/>
            <p:nvPr/>
          </p:nvSpPr>
          <p:spPr bwMode="auto">
            <a:xfrm flipH="1">
              <a:off x="8304345" y="124655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円/楕円 787"/>
            <p:cNvSpPr/>
            <p:nvPr/>
          </p:nvSpPr>
          <p:spPr bwMode="auto">
            <a:xfrm>
              <a:off x="8697224" y="1780535"/>
              <a:ext cx="280778" cy="280778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89" name="円/楕円 788"/>
            <p:cNvSpPr/>
            <p:nvPr/>
          </p:nvSpPr>
          <p:spPr bwMode="auto">
            <a:xfrm>
              <a:off x="8896177" y="1734676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90" name="円/楕円 789"/>
            <p:cNvSpPr/>
            <p:nvPr/>
          </p:nvSpPr>
          <p:spPr bwMode="auto">
            <a:xfrm>
              <a:off x="8755788" y="1690311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91" name="円/楕円 790"/>
            <p:cNvSpPr/>
            <p:nvPr/>
          </p:nvSpPr>
          <p:spPr bwMode="auto">
            <a:xfrm>
              <a:off x="8908877" y="1886517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86" name="角丸四角形 785"/>
            <p:cNvSpPr/>
            <p:nvPr/>
          </p:nvSpPr>
          <p:spPr bwMode="auto">
            <a:xfrm rot="19800000">
              <a:off x="8064430" y="2032739"/>
              <a:ext cx="700960" cy="263664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7" name="正方形/長方形 786"/>
            <p:cNvSpPr/>
            <p:nvPr/>
          </p:nvSpPr>
          <p:spPr bwMode="auto">
            <a:xfrm rot="19800000">
              <a:off x="8577476" y="1884012"/>
              <a:ext cx="190074" cy="263664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7" name="円/楕円 796"/>
            <p:cNvSpPr/>
            <p:nvPr/>
          </p:nvSpPr>
          <p:spPr bwMode="auto">
            <a:xfrm flipH="1">
              <a:off x="8398869" y="1780535"/>
              <a:ext cx="280778" cy="280778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98" name="円/楕円 797"/>
            <p:cNvSpPr/>
            <p:nvPr/>
          </p:nvSpPr>
          <p:spPr bwMode="auto">
            <a:xfrm flipH="1">
              <a:off x="8317045" y="1734676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99" name="円/楕円 798"/>
            <p:cNvSpPr/>
            <p:nvPr/>
          </p:nvSpPr>
          <p:spPr bwMode="auto">
            <a:xfrm flipH="1">
              <a:off x="8457434" y="1690311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00" name="円/楕円 799"/>
            <p:cNvSpPr/>
            <p:nvPr/>
          </p:nvSpPr>
          <p:spPr bwMode="auto">
            <a:xfrm flipH="1">
              <a:off x="8304345" y="1886517"/>
              <a:ext cx="163649" cy="163649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95" name="角丸四角形 794"/>
            <p:cNvSpPr/>
            <p:nvPr/>
          </p:nvSpPr>
          <p:spPr bwMode="auto">
            <a:xfrm rot="1800000" flipH="1">
              <a:off x="8611481" y="2032739"/>
              <a:ext cx="700960" cy="263664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6" name="正方形/長方形 795"/>
            <p:cNvSpPr/>
            <p:nvPr/>
          </p:nvSpPr>
          <p:spPr bwMode="auto">
            <a:xfrm rot="1800000" flipH="1">
              <a:off x="8609321" y="1884012"/>
              <a:ext cx="190074" cy="263664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313625" y="2663255"/>
            <a:ext cx="1825727" cy="1731346"/>
            <a:chOff x="313625" y="2663255"/>
            <a:chExt cx="1825727" cy="1731346"/>
          </a:xfrm>
        </p:grpSpPr>
        <p:grpSp>
          <p:nvGrpSpPr>
            <p:cNvPr id="839" name="グループ化 838"/>
            <p:cNvGrpSpPr/>
            <p:nvPr/>
          </p:nvGrpSpPr>
          <p:grpSpPr>
            <a:xfrm>
              <a:off x="1501663" y="285518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843" name="円/楕円 842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円/楕円 843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0" name="グループ化 839"/>
            <p:cNvGrpSpPr/>
            <p:nvPr/>
          </p:nvGrpSpPr>
          <p:grpSpPr>
            <a:xfrm>
              <a:off x="594883" y="285518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841" name="円/楕円 840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円/楕円 841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4" name="片側の 2 つの角を丸めた四角形 833"/>
            <p:cNvSpPr/>
            <p:nvPr/>
          </p:nvSpPr>
          <p:spPr bwMode="auto">
            <a:xfrm>
              <a:off x="697737" y="3872896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片側の 2 つの角を丸めた四角形 834"/>
            <p:cNvSpPr/>
            <p:nvPr/>
          </p:nvSpPr>
          <p:spPr bwMode="auto">
            <a:xfrm rot="10800000">
              <a:off x="948888" y="3721714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円/楕円 835"/>
            <p:cNvSpPr/>
            <p:nvPr/>
          </p:nvSpPr>
          <p:spPr>
            <a:xfrm>
              <a:off x="714175" y="2896268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37" name="円/楕円 836"/>
            <p:cNvSpPr/>
            <p:nvPr/>
          </p:nvSpPr>
          <p:spPr bwMode="auto">
            <a:xfrm>
              <a:off x="1172425" y="4007560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8" name="円/楕円 837"/>
            <p:cNvSpPr/>
            <p:nvPr/>
          </p:nvSpPr>
          <p:spPr bwMode="auto">
            <a:xfrm>
              <a:off x="1172425" y="4231417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6" name="円/楕円 825"/>
            <p:cNvSpPr/>
            <p:nvPr/>
          </p:nvSpPr>
          <p:spPr bwMode="auto">
            <a:xfrm flipV="1">
              <a:off x="886357" y="3479449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弦 830"/>
            <p:cNvSpPr/>
            <p:nvPr/>
          </p:nvSpPr>
          <p:spPr>
            <a:xfrm>
              <a:off x="905480" y="2663255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32" name="角丸四角形 831"/>
            <p:cNvSpPr/>
            <p:nvPr/>
          </p:nvSpPr>
          <p:spPr>
            <a:xfrm>
              <a:off x="877537" y="2982071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33" name="加算記号 832"/>
            <p:cNvSpPr/>
            <p:nvPr/>
          </p:nvSpPr>
          <p:spPr bwMode="auto">
            <a:xfrm>
              <a:off x="1124730" y="2807658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円/楕円 828"/>
            <p:cNvSpPr/>
            <p:nvPr/>
          </p:nvSpPr>
          <p:spPr bwMode="auto">
            <a:xfrm>
              <a:off x="1154359" y="3439240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0" name="円/楕円 829"/>
            <p:cNvSpPr/>
            <p:nvPr/>
          </p:nvSpPr>
          <p:spPr bwMode="auto">
            <a:xfrm>
              <a:off x="1199595" y="3452399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月 844"/>
            <p:cNvSpPr/>
            <p:nvPr/>
          </p:nvSpPr>
          <p:spPr>
            <a:xfrm rot="5400000">
              <a:off x="1145799" y="3552008"/>
              <a:ext cx="138416" cy="23678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46" name="弦 845"/>
            <p:cNvSpPr/>
            <p:nvPr/>
          </p:nvSpPr>
          <p:spPr bwMode="auto">
            <a:xfrm>
              <a:off x="858748" y="321767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弦 846"/>
            <p:cNvSpPr/>
            <p:nvPr/>
          </p:nvSpPr>
          <p:spPr bwMode="auto">
            <a:xfrm flipH="1">
              <a:off x="1374739" y="321767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円/楕円 847"/>
            <p:cNvSpPr/>
            <p:nvPr/>
          </p:nvSpPr>
          <p:spPr bwMode="auto">
            <a:xfrm rot="5400000" flipH="1">
              <a:off x="1523933" y="3898319"/>
              <a:ext cx="465755" cy="465754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49" name="円/楕円 848"/>
            <p:cNvSpPr/>
            <p:nvPr/>
          </p:nvSpPr>
          <p:spPr bwMode="auto">
            <a:xfrm rot="5400000" flipH="1">
              <a:off x="1794298" y="3762589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50" name="円/楕円 849"/>
            <p:cNvSpPr/>
            <p:nvPr/>
          </p:nvSpPr>
          <p:spPr bwMode="auto">
            <a:xfrm rot="5400000" flipH="1">
              <a:off x="1867891" y="3995467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51" name="円/楕円 850"/>
            <p:cNvSpPr/>
            <p:nvPr/>
          </p:nvSpPr>
          <p:spPr bwMode="auto">
            <a:xfrm rot="5400000" flipH="1">
              <a:off x="1542424" y="3741523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53" name="円/楕円 852"/>
            <p:cNvSpPr/>
            <p:nvPr/>
          </p:nvSpPr>
          <p:spPr bwMode="auto">
            <a:xfrm rot="5400000" flipH="1">
              <a:off x="1629192" y="4008777"/>
              <a:ext cx="248420" cy="248418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54" name="円/楕円 853"/>
            <p:cNvSpPr/>
            <p:nvPr/>
          </p:nvSpPr>
          <p:spPr bwMode="auto">
            <a:xfrm rot="5400000" flipH="1">
              <a:off x="1854224" y="3827715"/>
              <a:ext cx="144790" cy="144788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55" name="円/楕円 854"/>
            <p:cNvSpPr/>
            <p:nvPr/>
          </p:nvSpPr>
          <p:spPr bwMode="auto">
            <a:xfrm rot="5400000" flipH="1">
              <a:off x="1927817" y="4060593"/>
              <a:ext cx="144790" cy="144788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56" name="円/楕円 855"/>
            <p:cNvSpPr/>
            <p:nvPr/>
          </p:nvSpPr>
          <p:spPr bwMode="auto">
            <a:xfrm rot="5400000" flipH="1">
              <a:off x="1602350" y="3806649"/>
              <a:ext cx="144790" cy="144788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63" name="円/楕円 862"/>
            <p:cNvSpPr/>
            <p:nvPr/>
          </p:nvSpPr>
          <p:spPr bwMode="auto">
            <a:xfrm rot="16200000">
              <a:off x="463289" y="3898319"/>
              <a:ext cx="465755" cy="465754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64" name="円/楕円 863"/>
            <p:cNvSpPr/>
            <p:nvPr/>
          </p:nvSpPr>
          <p:spPr bwMode="auto">
            <a:xfrm rot="16200000">
              <a:off x="387218" y="3762589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65" name="円/楕円 864"/>
            <p:cNvSpPr/>
            <p:nvPr/>
          </p:nvSpPr>
          <p:spPr bwMode="auto">
            <a:xfrm rot="16200000">
              <a:off x="313625" y="3995467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66" name="円/楕円 865"/>
            <p:cNvSpPr/>
            <p:nvPr/>
          </p:nvSpPr>
          <p:spPr bwMode="auto">
            <a:xfrm rot="16200000">
              <a:off x="639092" y="3741523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59" name="円/楕円 858"/>
            <p:cNvSpPr/>
            <p:nvPr/>
          </p:nvSpPr>
          <p:spPr bwMode="auto">
            <a:xfrm rot="16200000">
              <a:off x="575365" y="4008777"/>
              <a:ext cx="248420" cy="248418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60" name="円/楕円 859"/>
            <p:cNvSpPr/>
            <p:nvPr/>
          </p:nvSpPr>
          <p:spPr bwMode="auto">
            <a:xfrm rot="16200000">
              <a:off x="453963" y="3827715"/>
              <a:ext cx="144790" cy="144788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61" name="円/楕円 860"/>
            <p:cNvSpPr/>
            <p:nvPr/>
          </p:nvSpPr>
          <p:spPr bwMode="auto">
            <a:xfrm rot="16200000">
              <a:off x="380370" y="4060593"/>
              <a:ext cx="144790" cy="144788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62" name="円/楕円 861"/>
            <p:cNvSpPr/>
            <p:nvPr/>
          </p:nvSpPr>
          <p:spPr bwMode="auto">
            <a:xfrm rot="16200000">
              <a:off x="705837" y="3806649"/>
              <a:ext cx="144790" cy="144788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436383" y="2663255"/>
            <a:ext cx="1707405" cy="2019364"/>
            <a:chOff x="2436383" y="2663255"/>
            <a:chExt cx="1707405" cy="2019364"/>
          </a:xfrm>
        </p:grpSpPr>
        <p:grpSp>
          <p:nvGrpSpPr>
            <p:cNvPr id="887" name="グループ化 886"/>
            <p:cNvGrpSpPr/>
            <p:nvPr/>
          </p:nvGrpSpPr>
          <p:grpSpPr>
            <a:xfrm>
              <a:off x="3343163" y="285518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891" name="円/楕円 890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円/楕円 891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8" name="グループ化 887"/>
            <p:cNvGrpSpPr/>
            <p:nvPr/>
          </p:nvGrpSpPr>
          <p:grpSpPr>
            <a:xfrm>
              <a:off x="2436383" y="285518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889" name="円/楕円 888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円/楕円 889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2" name="片側の 2 つの角を丸めた四角形 881"/>
            <p:cNvSpPr/>
            <p:nvPr/>
          </p:nvSpPr>
          <p:spPr bwMode="auto">
            <a:xfrm>
              <a:off x="2539237" y="3872896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片側の 2 つの角を丸めた四角形 882"/>
            <p:cNvSpPr/>
            <p:nvPr/>
          </p:nvSpPr>
          <p:spPr bwMode="auto">
            <a:xfrm rot="10800000">
              <a:off x="2790388" y="3721714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円/楕円 883"/>
            <p:cNvSpPr/>
            <p:nvPr/>
          </p:nvSpPr>
          <p:spPr>
            <a:xfrm>
              <a:off x="2555675" y="2896268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5" name="円/楕円 884"/>
            <p:cNvSpPr/>
            <p:nvPr/>
          </p:nvSpPr>
          <p:spPr bwMode="auto">
            <a:xfrm>
              <a:off x="3013925" y="4007560"/>
              <a:ext cx="85164" cy="85164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6" name="円/楕円 885"/>
            <p:cNvSpPr/>
            <p:nvPr/>
          </p:nvSpPr>
          <p:spPr bwMode="auto">
            <a:xfrm>
              <a:off x="3013925" y="4231417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4" name="円/楕円 873"/>
            <p:cNvSpPr/>
            <p:nvPr/>
          </p:nvSpPr>
          <p:spPr bwMode="auto">
            <a:xfrm flipV="1">
              <a:off x="2727857" y="3479449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9" name="弦 878"/>
            <p:cNvSpPr/>
            <p:nvPr/>
          </p:nvSpPr>
          <p:spPr>
            <a:xfrm>
              <a:off x="2746980" y="2663255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0" name="角丸四角形 879"/>
            <p:cNvSpPr/>
            <p:nvPr/>
          </p:nvSpPr>
          <p:spPr>
            <a:xfrm>
              <a:off x="2719037" y="2982071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1" name="加算記号 880"/>
            <p:cNvSpPr/>
            <p:nvPr/>
          </p:nvSpPr>
          <p:spPr bwMode="auto">
            <a:xfrm>
              <a:off x="2966230" y="2807658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7" name="円/楕円 876"/>
            <p:cNvSpPr/>
            <p:nvPr/>
          </p:nvSpPr>
          <p:spPr bwMode="auto">
            <a:xfrm>
              <a:off x="2995859" y="3439240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8" name="円/楕円 877"/>
            <p:cNvSpPr/>
            <p:nvPr/>
          </p:nvSpPr>
          <p:spPr bwMode="auto">
            <a:xfrm>
              <a:off x="3041095" y="3452399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9" name="月 868"/>
            <p:cNvSpPr/>
            <p:nvPr/>
          </p:nvSpPr>
          <p:spPr>
            <a:xfrm rot="5400000">
              <a:off x="2987299" y="3552008"/>
              <a:ext cx="138416" cy="23678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70" name="弦 869"/>
            <p:cNvSpPr/>
            <p:nvPr/>
          </p:nvSpPr>
          <p:spPr bwMode="auto">
            <a:xfrm>
              <a:off x="2700248" y="321767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弦 870"/>
            <p:cNvSpPr/>
            <p:nvPr/>
          </p:nvSpPr>
          <p:spPr bwMode="auto">
            <a:xfrm flipH="1">
              <a:off x="3216239" y="321767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2" name="角丸四角形 921"/>
            <p:cNvSpPr/>
            <p:nvPr/>
          </p:nvSpPr>
          <p:spPr bwMode="auto">
            <a:xfrm rot="2700000">
              <a:off x="2857761" y="3971945"/>
              <a:ext cx="660916" cy="23557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角丸四角形 922"/>
            <p:cNvSpPr/>
            <p:nvPr/>
          </p:nvSpPr>
          <p:spPr bwMode="auto">
            <a:xfrm rot="5400000">
              <a:off x="3026310" y="3697870"/>
              <a:ext cx="844734" cy="20122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4" name="角丸四角形 923"/>
            <p:cNvSpPr/>
            <p:nvPr/>
          </p:nvSpPr>
          <p:spPr bwMode="auto">
            <a:xfrm rot="6300000">
              <a:off x="3232749" y="3643102"/>
              <a:ext cx="943001" cy="20122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角丸四角形 924"/>
            <p:cNvSpPr/>
            <p:nvPr/>
          </p:nvSpPr>
          <p:spPr bwMode="auto">
            <a:xfrm rot="7200000">
              <a:off x="3491395" y="3770098"/>
              <a:ext cx="844734" cy="20122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角丸四角形 925"/>
            <p:cNvSpPr/>
            <p:nvPr/>
          </p:nvSpPr>
          <p:spPr bwMode="auto">
            <a:xfrm rot="7970487">
              <a:off x="3685487" y="3966372"/>
              <a:ext cx="743119" cy="17348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角丸四角形 926"/>
            <p:cNvSpPr/>
            <p:nvPr/>
          </p:nvSpPr>
          <p:spPr bwMode="auto">
            <a:xfrm rot="900000">
              <a:off x="3270844" y="3941223"/>
              <a:ext cx="693687" cy="741396"/>
            </a:xfrm>
            <a:prstGeom prst="roundRect">
              <a:avLst>
                <a:gd name="adj" fmla="val 38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1" name="テキスト ボックス 920"/>
            <p:cNvSpPr txBox="1"/>
            <p:nvPr/>
          </p:nvSpPr>
          <p:spPr>
            <a:xfrm rot="900000">
              <a:off x="3334327" y="4173114"/>
              <a:ext cx="547176" cy="276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  <a:latin typeface="Impact" panose="020B0806030902050204" pitchFamily="34" charset="0"/>
                </a:rPr>
                <a:t>STOP</a:t>
              </a:r>
              <a:endParaRPr kumimoji="1" lang="ja-JP" altLang="en-US" dirty="0"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4328683" y="2663255"/>
            <a:ext cx="1670538" cy="2019364"/>
            <a:chOff x="4328683" y="2663255"/>
            <a:chExt cx="1670538" cy="2019364"/>
          </a:xfrm>
        </p:grpSpPr>
        <p:grpSp>
          <p:nvGrpSpPr>
            <p:cNvPr id="913" name="グループ化 912"/>
            <p:cNvGrpSpPr/>
            <p:nvPr/>
          </p:nvGrpSpPr>
          <p:grpSpPr>
            <a:xfrm>
              <a:off x="5235463" y="285518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917" name="円/楕円 916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円/楕円 917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4" name="グループ化 913"/>
            <p:cNvGrpSpPr/>
            <p:nvPr/>
          </p:nvGrpSpPr>
          <p:grpSpPr>
            <a:xfrm>
              <a:off x="4328683" y="285518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915" name="円/楕円 914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円/楕円 915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8" name="片側の 2 つの角を丸めた四角形 907"/>
            <p:cNvSpPr/>
            <p:nvPr/>
          </p:nvSpPr>
          <p:spPr bwMode="auto">
            <a:xfrm>
              <a:off x="4431537" y="3872896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片側の 2 つの角を丸めた四角形 908"/>
            <p:cNvSpPr/>
            <p:nvPr/>
          </p:nvSpPr>
          <p:spPr bwMode="auto">
            <a:xfrm rot="10800000">
              <a:off x="4682688" y="3721714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円/楕円 909"/>
            <p:cNvSpPr/>
            <p:nvPr/>
          </p:nvSpPr>
          <p:spPr>
            <a:xfrm>
              <a:off x="4447975" y="2896268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1" name="円/楕円 910"/>
            <p:cNvSpPr/>
            <p:nvPr/>
          </p:nvSpPr>
          <p:spPr bwMode="auto">
            <a:xfrm>
              <a:off x="4906225" y="4007560"/>
              <a:ext cx="85164" cy="85164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2" name="円/楕円 911"/>
            <p:cNvSpPr/>
            <p:nvPr/>
          </p:nvSpPr>
          <p:spPr bwMode="auto">
            <a:xfrm>
              <a:off x="4906225" y="4231417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0" name="円/楕円 899"/>
            <p:cNvSpPr/>
            <p:nvPr/>
          </p:nvSpPr>
          <p:spPr bwMode="auto">
            <a:xfrm flipV="1">
              <a:off x="4620157" y="3479449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弦 904"/>
            <p:cNvSpPr/>
            <p:nvPr/>
          </p:nvSpPr>
          <p:spPr>
            <a:xfrm>
              <a:off x="4639280" y="2663255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6" name="角丸四角形 905"/>
            <p:cNvSpPr/>
            <p:nvPr/>
          </p:nvSpPr>
          <p:spPr>
            <a:xfrm>
              <a:off x="4611337" y="2982071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7" name="加算記号 906"/>
            <p:cNvSpPr/>
            <p:nvPr/>
          </p:nvSpPr>
          <p:spPr bwMode="auto">
            <a:xfrm>
              <a:off x="4858530" y="2807658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円/楕円 902"/>
            <p:cNvSpPr/>
            <p:nvPr/>
          </p:nvSpPr>
          <p:spPr bwMode="auto">
            <a:xfrm>
              <a:off x="4888159" y="3439240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円/楕円 903"/>
            <p:cNvSpPr/>
            <p:nvPr/>
          </p:nvSpPr>
          <p:spPr bwMode="auto">
            <a:xfrm>
              <a:off x="4933395" y="3452399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月 894"/>
            <p:cNvSpPr/>
            <p:nvPr/>
          </p:nvSpPr>
          <p:spPr>
            <a:xfrm rot="5400000">
              <a:off x="4879599" y="3552008"/>
              <a:ext cx="138416" cy="23678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6" name="弦 895"/>
            <p:cNvSpPr/>
            <p:nvPr/>
          </p:nvSpPr>
          <p:spPr bwMode="auto">
            <a:xfrm>
              <a:off x="4592548" y="321767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弦 896"/>
            <p:cNvSpPr/>
            <p:nvPr/>
          </p:nvSpPr>
          <p:spPr bwMode="auto">
            <a:xfrm flipH="1">
              <a:off x="5108539" y="3217674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1" name="角丸四角形 930"/>
            <p:cNvSpPr/>
            <p:nvPr/>
          </p:nvSpPr>
          <p:spPr bwMode="auto">
            <a:xfrm rot="2700000">
              <a:off x="4713194" y="3971945"/>
              <a:ext cx="660916" cy="2355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角丸四角形 931"/>
            <p:cNvSpPr/>
            <p:nvPr/>
          </p:nvSpPr>
          <p:spPr bwMode="auto">
            <a:xfrm rot="5400000">
              <a:off x="4881743" y="3697870"/>
              <a:ext cx="844734" cy="20122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角丸四角形 932"/>
            <p:cNvSpPr/>
            <p:nvPr/>
          </p:nvSpPr>
          <p:spPr bwMode="auto">
            <a:xfrm rot="6300000">
              <a:off x="5088182" y="3643102"/>
              <a:ext cx="943001" cy="20122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角丸四角形 933"/>
            <p:cNvSpPr/>
            <p:nvPr/>
          </p:nvSpPr>
          <p:spPr bwMode="auto">
            <a:xfrm rot="7200000">
              <a:off x="5346828" y="3770098"/>
              <a:ext cx="844734" cy="20122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角丸四角形 934"/>
            <p:cNvSpPr/>
            <p:nvPr/>
          </p:nvSpPr>
          <p:spPr bwMode="auto">
            <a:xfrm rot="7970487">
              <a:off x="5540920" y="3966372"/>
              <a:ext cx="743119" cy="17348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角丸四角形 935"/>
            <p:cNvSpPr/>
            <p:nvPr/>
          </p:nvSpPr>
          <p:spPr bwMode="auto">
            <a:xfrm rot="900000">
              <a:off x="5126277" y="3941223"/>
              <a:ext cx="693687" cy="741396"/>
            </a:xfrm>
            <a:prstGeom prst="roundRect">
              <a:avLst>
                <a:gd name="adj" fmla="val 385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テキスト ボックス 929"/>
            <p:cNvSpPr txBox="1"/>
            <p:nvPr/>
          </p:nvSpPr>
          <p:spPr>
            <a:xfrm rot="900000">
              <a:off x="5189760" y="4173114"/>
              <a:ext cx="547176" cy="276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latin typeface="Impact" panose="020B0806030902050204" pitchFamily="34" charset="0"/>
                </a:rPr>
                <a:t>NO!</a:t>
              </a:r>
              <a:endParaRPr kumimoji="1" lang="ja-JP" altLang="en-US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937" name="グループ化 936"/>
          <p:cNvGrpSpPr/>
          <p:nvPr/>
        </p:nvGrpSpPr>
        <p:grpSpPr>
          <a:xfrm>
            <a:off x="6208284" y="2663255"/>
            <a:ext cx="1869797" cy="1731346"/>
            <a:chOff x="6208284" y="2663255"/>
            <a:chExt cx="1869797" cy="1731346"/>
          </a:xfrm>
        </p:grpSpPr>
        <p:sp>
          <p:nvSpPr>
            <p:cNvPr id="987" name="角丸四角形 986"/>
            <p:cNvSpPr/>
            <p:nvPr/>
          </p:nvSpPr>
          <p:spPr bwMode="auto">
            <a:xfrm rot="6919535" flipH="1">
              <a:off x="6925329" y="3642314"/>
              <a:ext cx="924293" cy="263664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5" name="円/楕円 994"/>
            <p:cNvSpPr/>
            <p:nvPr/>
          </p:nvSpPr>
          <p:spPr bwMode="auto">
            <a:xfrm rot="5400000" flipH="1">
              <a:off x="7462660" y="2940908"/>
              <a:ext cx="465755" cy="465754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96" name="円/楕円 995"/>
            <p:cNvSpPr/>
            <p:nvPr/>
          </p:nvSpPr>
          <p:spPr bwMode="auto">
            <a:xfrm rot="5400000" flipH="1">
              <a:off x="7733026" y="2805178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97" name="円/楕円 996"/>
            <p:cNvSpPr/>
            <p:nvPr/>
          </p:nvSpPr>
          <p:spPr bwMode="auto">
            <a:xfrm rot="5400000" flipH="1">
              <a:off x="7806620" y="3038055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98" name="円/楕円 997"/>
            <p:cNvSpPr/>
            <p:nvPr/>
          </p:nvSpPr>
          <p:spPr bwMode="auto">
            <a:xfrm rot="5400000" flipH="1">
              <a:off x="7481152" y="2784111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91" name="円/楕円 990"/>
            <p:cNvSpPr/>
            <p:nvPr/>
          </p:nvSpPr>
          <p:spPr bwMode="auto">
            <a:xfrm rot="5400000" flipH="1">
              <a:off x="7567917" y="3051366"/>
              <a:ext cx="248420" cy="24841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92" name="円/楕円 991"/>
            <p:cNvSpPr/>
            <p:nvPr/>
          </p:nvSpPr>
          <p:spPr bwMode="auto">
            <a:xfrm rot="5400000" flipH="1">
              <a:off x="7792949" y="2870304"/>
              <a:ext cx="144790" cy="14478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93" name="円/楕円 992"/>
            <p:cNvSpPr/>
            <p:nvPr/>
          </p:nvSpPr>
          <p:spPr bwMode="auto">
            <a:xfrm rot="5400000" flipH="1">
              <a:off x="7866542" y="3103182"/>
              <a:ext cx="144790" cy="14478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94" name="円/楕円 993"/>
            <p:cNvSpPr/>
            <p:nvPr/>
          </p:nvSpPr>
          <p:spPr bwMode="auto">
            <a:xfrm rot="5400000" flipH="1">
              <a:off x="7541075" y="2849238"/>
              <a:ext cx="144790" cy="14478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99" name="正方形/長方形 998"/>
            <p:cNvSpPr/>
            <p:nvPr/>
          </p:nvSpPr>
          <p:spPr bwMode="auto">
            <a:xfrm rot="6919535" flipH="1">
              <a:off x="7467446" y="3272513"/>
              <a:ext cx="190074" cy="263664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20" name="グループ化 1019"/>
            <p:cNvGrpSpPr/>
            <p:nvPr/>
          </p:nvGrpSpPr>
          <p:grpSpPr>
            <a:xfrm>
              <a:off x="7115064" y="285518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1024" name="円/楕円 1023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5" name="円/楕円 1024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1" name="グループ化 1020"/>
            <p:cNvGrpSpPr/>
            <p:nvPr/>
          </p:nvGrpSpPr>
          <p:grpSpPr>
            <a:xfrm>
              <a:off x="6208284" y="285518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1022" name="円/楕円 1021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円/楕円 1022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5" name="片側の 2 つの角を丸めた四角形 1014"/>
            <p:cNvSpPr/>
            <p:nvPr/>
          </p:nvSpPr>
          <p:spPr bwMode="auto">
            <a:xfrm>
              <a:off x="6311138" y="3872896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片側の 2 つの角を丸めた四角形 1015"/>
            <p:cNvSpPr/>
            <p:nvPr/>
          </p:nvSpPr>
          <p:spPr bwMode="auto">
            <a:xfrm rot="10800000">
              <a:off x="6562289" y="3721714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円/楕円 1016"/>
            <p:cNvSpPr/>
            <p:nvPr/>
          </p:nvSpPr>
          <p:spPr>
            <a:xfrm>
              <a:off x="6327576" y="2896268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8" name="円/楕円 1017"/>
            <p:cNvSpPr/>
            <p:nvPr/>
          </p:nvSpPr>
          <p:spPr bwMode="auto">
            <a:xfrm>
              <a:off x="6785826" y="4007560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9" name="円/楕円 1018"/>
            <p:cNvSpPr/>
            <p:nvPr/>
          </p:nvSpPr>
          <p:spPr bwMode="auto">
            <a:xfrm>
              <a:off x="6785826" y="4231417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6" name="円/楕円 1005"/>
            <p:cNvSpPr/>
            <p:nvPr/>
          </p:nvSpPr>
          <p:spPr bwMode="auto">
            <a:xfrm flipV="1">
              <a:off x="6499758" y="3479449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弦 1011"/>
            <p:cNvSpPr/>
            <p:nvPr/>
          </p:nvSpPr>
          <p:spPr>
            <a:xfrm>
              <a:off x="6518881" y="2663255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3" name="角丸四角形 1012"/>
            <p:cNvSpPr/>
            <p:nvPr/>
          </p:nvSpPr>
          <p:spPr>
            <a:xfrm>
              <a:off x="6490938" y="2982071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4" name="加算記号 1013"/>
            <p:cNvSpPr/>
            <p:nvPr/>
          </p:nvSpPr>
          <p:spPr bwMode="auto">
            <a:xfrm>
              <a:off x="6738131" y="2807658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0" name="円/楕円 1009"/>
            <p:cNvSpPr/>
            <p:nvPr/>
          </p:nvSpPr>
          <p:spPr bwMode="auto">
            <a:xfrm>
              <a:off x="6767760" y="3439240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1" name="円/楕円 1010"/>
            <p:cNvSpPr/>
            <p:nvPr/>
          </p:nvSpPr>
          <p:spPr bwMode="auto">
            <a:xfrm>
              <a:off x="6812996" y="3452399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月 1008"/>
            <p:cNvSpPr/>
            <p:nvPr/>
          </p:nvSpPr>
          <p:spPr>
            <a:xfrm rot="16200000" flipV="1">
              <a:off x="6770144" y="3504263"/>
              <a:ext cx="139141" cy="574039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2" name="アーチ 1001"/>
            <p:cNvSpPr/>
            <p:nvPr/>
          </p:nvSpPr>
          <p:spPr bwMode="auto">
            <a:xfrm>
              <a:off x="6974225" y="3170001"/>
              <a:ext cx="297890" cy="29788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アーチ 1002"/>
            <p:cNvSpPr/>
            <p:nvPr/>
          </p:nvSpPr>
          <p:spPr bwMode="auto">
            <a:xfrm>
              <a:off x="6415425" y="3170001"/>
              <a:ext cx="297890" cy="29788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7460303" y="2663255"/>
            <a:ext cx="2488252" cy="1731346"/>
            <a:chOff x="8222537" y="2663255"/>
            <a:chExt cx="2488252" cy="1731346"/>
          </a:xfrm>
        </p:grpSpPr>
        <p:sp>
          <p:nvSpPr>
            <p:cNvPr id="1027" name="角丸四角形 1026"/>
            <p:cNvSpPr/>
            <p:nvPr/>
          </p:nvSpPr>
          <p:spPr bwMode="auto">
            <a:xfrm rot="6919535" flipH="1">
              <a:off x="9558037" y="3642314"/>
              <a:ext cx="924293" cy="263664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5" name="円/楕円 1034"/>
            <p:cNvSpPr/>
            <p:nvPr/>
          </p:nvSpPr>
          <p:spPr bwMode="auto">
            <a:xfrm rot="5400000" flipH="1">
              <a:off x="10095368" y="2940908"/>
              <a:ext cx="465755" cy="465754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36" name="円/楕円 1035"/>
            <p:cNvSpPr/>
            <p:nvPr/>
          </p:nvSpPr>
          <p:spPr bwMode="auto">
            <a:xfrm rot="5400000" flipH="1">
              <a:off x="10365734" y="2805178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37" name="円/楕円 1036"/>
            <p:cNvSpPr/>
            <p:nvPr/>
          </p:nvSpPr>
          <p:spPr bwMode="auto">
            <a:xfrm rot="5400000" flipH="1">
              <a:off x="10439328" y="3038055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38" name="円/楕円 1037"/>
            <p:cNvSpPr/>
            <p:nvPr/>
          </p:nvSpPr>
          <p:spPr bwMode="auto">
            <a:xfrm rot="5400000" flipH="1">
              <a:off x="10113860" y="2784111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31" name="円/楕円 1030"/>
            <p:cNvSpPr/>
            <p:nvPr/>
          </p:nvSpPr>
          <p:spPr bwMode="auto">
            <a:xfrm rot="5400000" flipH="1">
              <a:off x="10200625" y="3051366"/>
              <a:ext cx="248420" cy="24841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32" name="円/楕円 1031"/>
            <p:cNvSpPr/>
            <p:nvPr/>
          </p:nvSpPr>
          <p:spPr bwMode="auto">
            <a:xfrm rot="5400000" flipH="1">
              <a:off x="10425657" y="2870304"/>
              <a:ext cx="144790" cy="14478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33" name="円/楕円 1032"/>
            <p:cNvSpPr/>
            <p:nvPr/>
          </p:nvSpPr>
          <p:spPr bwMode="auto">
            <a:xfrm rot="5400000" flipH="1">
              <a:off x="10499250" y="3103182"/>
              <a:ext cx="144790" cy="14478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34" name="円/楕円 1033"/>
            <p:cNvSpPr/>
            <p:nvPr/>
          </p:nvSpPr>
          <p:spPr bwMode="auto">
            <a:xfrm rot="5400000" flipH="1">
              <a:off x="10173783" y="2849238"/>
              <a:ext cx="144790" cy="14478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29" name="正方形/長方形 1028"/>
            <p:cNvSpPr/>
            <p:nvPr/>
          </p:nvSpPr>
          <p:spPr bwMode="auto">
            <a:xfrm rot="6919535" flipH="1">
              <a:off x="10100154" y="3272513"/>
              <a:ext cx="190074" cy="263664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角丸四角形 1065"/>
            <p:cNvSpPr/>
            <p:nvPr/>
          </p:nvSpPr>
          <p:spPr bwMode="auto">
            <a:xfrm rot="14680465">
              <a:off x="8450996" y="3642314"/>
              <a:ext cx="924293" cy="263664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4" name="円/楕円 1073"/>
            <p:cNvSpPr/>
            <p:nvPr/>
          </p:nvSpPr>
          <p:spPr bwMode="auto">
            <a:xfrm rot="16200000">
              <a:off x="8372204" y="2940908"/>
              <a:ext cx="465755" cy="465754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75" name="円/楕円 1074"/>
            <p:cNvSpPr/>
            <p:nvPr/>
          </p:nvSpPr>
          <p:spPr bwMode="auto">
            <a:xfrm rot="16200000">
              <a:off x="8296131" y="2805178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76" name="円/楕円 1075"/>
            <p:cNvSpPr/>
            <p:nvPr/>
          </p:nvSpPr>
          <p:spPr bwMode="auto">
            <a:xfrm rot="16200000">
              <a:off x="8222537" y="3038055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77" name="円/楕円 1076"/>
            <p:cNvSpPr/>
            <p:nvPr/>
          </p:nvSpPr>
          <p:spPr bwMode="auto">
            <a:xfrm rot="16200000">
              <a:off x="8548005" y="2784111"/>
              <a:ext cx="271461" cy="27146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70" name="円/楕円 1069"/>
            <p:cNvSpPr/>
            <p:nvPr/>
          </p:nvSpPr>
          <p:spPr bwMode="auto">
            <a:xfrm rot="16200000">
              <a:off x="8484281" y="3051366"/>
              <a:ext cx="248420" cy="24841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71" name="円/楕円 1070"/>
            <p:cNvSpPr/>
            <p:nvPr/>
          </p:nvSpPr>
          <p:spPr bwMode="auto">
            <a:xfrm rot="16200000">
              <a:off x="8362879" y="2870304"/>
              <a:ext cx="144790" cy="14478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72" name="円/楕円 1071"/>
            <p:cNvSpPr/>
            <p:nvPr/>
          </p:nvSpPr>
          <p:spPr bwMode="auto">
            <a:xfrm rot="16200000">
              <a:off x="8289286" y="3103182"/>
              <a:ext cx="144790" cy="14478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73" name="円/楕円 1072"/>
            <p:cNvSpPr/>
            <p:nvPr/>
          </p:nvSpPr>
          <p:spPr bwMode="auto">
            <a:xfrm rot="16200000">
              <a:off x="8614753" y="2849238"/>
              <a:ext cx="144790" cy="144788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68" name="正方形/長方形 1067"/>
            <p:cNvSpPr/>
            <p:nvPr/>
          </p:nvSpPr>
          <p:spPr bwMode="auto">
            <a:xfrm rot="14680465">
              <a:off x="8643098" y="3272513"/>
              <a:ext cx="190074" cy="263664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8" name="グループ化 1097"/>
            <p:cNvGrpSpPr/>
            <p:nvPr/>
          </p:nvGrpSpPr>
          <p:grpSpPr>
            <a:xfrm>
              <a:off x="9747772" y="285518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1102" name="円/楕円 1101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円/楕円 1102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9" name="グループ化 1098"/>
            <p:cNvGrpSpPr/>
            <p:nvPr/>
          </p:nvGrpSpPr>
          <p:grpSpPr>
            <a:xfrm>
              <a:off x="8840992" y="2855186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1100" name="円/楕円 1099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円/楕円 1100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3" name="片側の 2 つの角を丸めた四角形 1092"/>
            <p:cNvSpPr/>
            <p:nvPr/>
          </p:nvSpPr>
          <p:spPr bwMode="auto">
            <a:xfrm>
              <a:off x="8943846" y="3872896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片側の 2 つの角を丸めた四角形 1093"/>
            <p:cNvSpPr/>
            <p:nvPr/>
          </p:nvSpPr>
          <p:spPr bwMode="auto">
            <a:xfrm rot="10800000">
              <a:off x="9194997" y="3721714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8960284" y="2896268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6" name="円/楕円 1095"/>
            <p:cNvSpPr/>
            <p:nvPr/>
          </p:nvSpPr>
          <p:spPr bwMode="auto">
            <a:xfrm>
              <a:off x="9418534" y="4007560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7" name="円/楕円 1096"/>
            <p:cNvSpPr/>
            <p:nvPr/>
          </p:nvSpPr>
          <p:spPr bwMode="auto">
            <a:xfrm>
              <a:off x="9418534" y="4231417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4" name="円/楕円 1083"/>
            <p:cNvSpPr/>
            <p:nvPr/>
          </p:nvSpPr>
          <p:spPr bwMode="auto">
            <a:xfrm flipV="1">
              <a:off x="9132466" y="3479449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弦 1089"/>
            <p:cNvSpPr/>
            <p:nvPr/>
          </p:nvSpPr>
          <p:spPr>
            <a:xfrm>
              <a:off x="9151589" y="2663255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1" name="角丸四角形 1090"/>
            <p:cNvSpPr/>
            <p:nvPr/>
          </p:nvSpPr>
          <p:spPr>
            <a:xfrm>
              <a:off x="9123646" y="2982071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2" name="加算記号 1091"/>
            <p:cNvSpPr/>
            <p:nvPr/>
          </p:nvSpPr>
          <p:spPr bwMode="auto">
            <a:xfrm>
              <a:off x="9370839" y="2807658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円/楕円 1087"/>
            <p:cNvSpPr/>
            <p:nvPr/>
          </p:nvSpPr>
          <p:spPr bwMode="auto">
            <a:xfrm>
              <a:off x="9400468" y="3439240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 bwMode="auto">
            <a:xfrm>
              <a:off x="9445704" y="3452399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月 1086"/>
            <p:cNvSpPr/>
            <p:nvPr/>
          </p:nvSpPr>
          <p:spPr>
            <a:xfrm rot="16200000" flipV="1">
              <a:off x="9402852" y="3504263"/>
              <a:ext cx="139141" cy="574039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0" name="アーチ 1079"/>
            <p:cNvSpPr/>
            <p:nvPr/>
          </p:nvSpPr>
          <p:spPr bwMode="auto">
            <a:xfrm>
              <a:off x="9606933" y="3170001"/>
              <a:ext cx="297890" cy="29788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アーチ 1080"/>
            <p:cNvSpPr/>
            <p:nvPr/>
          </p:nvSpPr>
          <p:spPr bwMode="auto">
            <a:xfrm>
              <a:off x="9048133" y="3170001"/>
              <a:ext cx="297890" cy="29788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345242" y="4561828"/>
            <a:ext cx="1771844" cy="1774589"/>
            <a:chOff x="345242" y="4561828"/>
            <a:chExt cx="1771844" cy="1774589"/>
          </a:xfrm>
        </p:grpSpPr>
        <p:grpSp>
          <p:nvGrpSpPr>
            <p:cNvPr id="547" name="グループ化 546"/>
            <p:cNvGrpSpPr/>
            <p:nvPr/>
          </p:nvGrpSpPr>
          <p:grpSpPr>
            <a:xfrm>
              <a:off x="1495247" y="4797002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548" name="円/楕円 547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円/楕円 548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0" name="グループ化 549"/>
            <p:cNvGrpSpPr/>
            <p:nvPr/>
          </p:nvGrpSpPr>
          <p:grpSpPr>
            <a:xfrm>
              <a:off x="588467" y="4797002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551" name="円/楕円 550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円/楕円 551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20" name="片側の 2 つの角を丸めた四角形 1119"/>
            <p:cNvSpPr/>
            <p:nvPr/>
          </p:nvSpPr>
          <p:spPr bwMode="auto">
            <a:xfrm rot="10800000">
              <a:off x="942472" y="5663530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円/楕円 1120"/>
            <p:cNvSpPr/>
            <p:nvPr/>
          </p:nvSpPr>
          <p:spPr>
            <a:xfrm>
              <a:off x="707759" y="4838084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6" name="弦 1115"/>
            <p:cNvSpPr/>
            <p:nvPr/>
          </p:nvSpPr>
          <p:spPr>
            <a:xfrm>
              <a:off x="899064" y="4605071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7" name="角丸四角形 1116"/>
            <p:cNvSpPr/>
            <p:nvPr/>
          </p:nvSpPr>
          <p:spPr>
            <a:xfrm>
              <a:off x="871121" y="4923887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8" name="加算記号 1117"/>
            <p:cNvSpPr/>
            <p:nvPr/>
          </p:nvSpPr>
          <p:spPr bwMode="auto">
            <a:xfrm>
              <a:off x="1118314" y="4749474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アーチ 1105"/>
            <p:cNvSpPr/>
            <p:nvPr/>
          </p:nvSpPr>
          <p:spPr bwMode="auto">
            <a:xfrm>
              <a:off x="1354408" y="5111817"/>
              <a:ext cx="297890" cy="29788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アーチ 1106"/>
            <p:cNvSpPr/>
            <p:nvPr/>
          </p:nvSpPr>
          <p:spPr bwMode="auto">
            <a:xfrm>
              <a:off x="795608" y="5111817"/>
              <a:ext cx="297890" cy="29788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アーチ 1130"/>
            <p:cNvSpPr/>
            <p:nvPr/>
          </p:nvSpPr>
          <p:spPr bwMode="auto">
            <a:xfrm>
              <a:off x="345242" y="4691402"/>
              <a:ext cx="1437077" cy="1437077"/>
            </a:xfrm>
            <a:prstGeom prst="blockArc">
              <a:avLst>
                <a:gd name="adj1" fmla="val 6676539"/>
                <a:gd name="adj2" fmla="val 14201156"/>
                <a:gd name="adj3" fmla="val 17622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3" name="角丸四角形 1132"/>
            <p:cNvSpPr/>
            <p:nvPr/>
          </p:nvSpPr>
          <p:spPr bwMode="auto">
            <a:xfrm rot="19800000">
              <a:off x="737802" y="4667223"/>
              <a:ext cx="395746" cy="24092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正方形/長方形 1133"/>
            <p:cNvSpPr/>
            <p:nvPr/>
          </p:nvSpPr>
          <p:spPr bwMode="auto">
            <a:xfrm rot="19800000">
              <a:off x="696139" y="4744993"/>
              <a:ext cx="190074" cy="263665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角丸四角形 1134"/>
            <p:cNvSpPr/>
            <p:nvPr/>
          </p:nvSpPr>
          <p:spPr bwMode="auto">
            <a:xfrm rot="19800000">
              <a:off x="923130" y="4799649"/>
              <a:ext cx="162720" cy="5164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角丸四角形 1135"/>
            <p:cNvSpPr/>
            <p:nvPr/>
          </p:nvSpPr>
          <p:spPr bwMode="auto">
            <a:xfrm rot="19800000">
              <a:off x="1037251" y="4622537"/>
              <a:ext cx="190339" cy="13981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7" name="角丸四角形 1136"/>
            <p:cNvSpPr/>
            <p:nvPr/>
          </p:nvSpPr>
          <p:spPr bwMode="auto">
            <a:xfrm rot="19076002">
              <a:off x="957096" y="4561828"/>
              <a:ext cx="190339" cy="13981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アーチ 1138"/>
            <p:cNvSpPr/>
            <p:nvPr/>
          </p:nvSpPr>
          <p:spPr bwMode="auto">
            <a:xfrm flipH="1">
              <a:off x="680009" y="4691402"/>
              <a:ext cx="1437077" cy="1437077"/>
            </a:xfrm>
            <a:prstGeom prst="blockArc">
              <a:avLst>
                <a:gd name="adj1" fmla="val 6676539"/>
                <a:gd name="adj2" fmla="val 14201156"/>
                <a:gd name="adj3" fmla="val 17622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1" name="角丸四角形 1140"/>
            <p:cNvSpPr/>
            <p:nvPr/>
          </p:nvSpPr>
          <p:spPr bwMode="auto">
            <a:xfrm rot="1800000" flipH="1">
              <a:off x="1328780" y="4667223"/>
              <a:ext cx="395746" cy="24092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正方形/長方形 1141"/>
            <p:cNvSpPr/>
            <p:nvPr/>
          </p:nvSpPr>
          <p:spPr bwMode="auto">
            <a:xfrm rot="1800000" flipH="1">
              <a:off x="1576115" y="4744993"/>
              <a:ext cx="190074" cy="263665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角丸四角形 1142"/>
            <p:cNvSpPr/>
            <p:nvPr/>
          </p:nvSpPr>
          <p:spPr bwMode="auto">
            <a:xfrm rot="1800000" flipH="1">
              <a:off x="1376478" y="4799649"/>
              <a:ext cx="162720" cy="5164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角丸四角形 1143"/>
            <p:cNvSpPr/>
            <p:nvPr/>
          </p:nvSpPr>
          <p:spPr bwMode="auto">
            <a:xfrm rot="1800000" flipH="1">
              <a:off x="1234737" y="4622537"/>
              <a:ext cx="190339" cy="13981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角丸四角形 1144"/>
            <p:cNvSpPr/>
            <p:nvPr/>
          </p:nvSpPr>
          <p:spPr bwMode="auto">
            <a:xfrm rot="2523998" flipH="1">
              <a:off x="1314892" y="4561828"/>
              <a:ext cx="190339" cy="13981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片側の 2 つの角を丸めた四角形 1145"/>
            <p:cNvSpPr/>
            <p:nvPr/>
          </p:nvSpPr>
          <p:spPr bwMode="auto">
            <a:xfrm>
              <a:off x="691321" y="5814712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円/楕円 1146"/>
            <p:cNvSpPr/>
            <p:nvPr/>
          </p:nvSpPr>
          <p:spPr bwMode="auto">
            <a:xfrm>
              <a:off x="1166009" y="5949376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8" name="円/楕円 1147"/>
            <p:cNvSpPr/>
            <p:nvPr/>
          </p:nvSpPr>
          <p:spPr bwMode="auto">
            <a:xfrm>
              <a:off x="1166009" y="6173233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9" name="円/楕円 1148"/>
            <p:cNvSpPr/>
            <p:nvPr/>
          </p:nvSpPr>
          <p:spPr bwMode="auto">
            <a:xfrm flipV="1">
              <a:off x="879941" y="5421265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円/楕円 1149"/>
            <p:cNvSpPr/>
            <p:nvPr/>
          </p:nvSpPr>
          <p:spPr bwMode="auto">
            <a:xfrm>
              <a:off x="1147943" y="5381056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円/楕円 1150"/>
            <p:cNvSpPr/>
            <p:nvPr/>
          </p:nvSpPr>
          <p:spPr bwMode="auto">
            <a:xfrm>
              <a:off x="1193184" y="5394221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月 1151"/>
            <p:cNvSpPr/>
            <p:nvPr/>
          </p:nvSpPr>
          <p:spPr>
            <a:xfrm rot="16200000" flipV="1">
              <a:off x="1118912" y="5414664"/>
              <a:ext cx="201969" cy="574039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2216904" y="4561828"/>
            <a:ext cx="1771844" cy="1774589"/>
            <a:chOff x="2216904" y="4561828"/>
            <a:chExt cx="1771844" cy="1774589"/>
          </a:xfrm>
        </p:grpSpPr>
        <p:sp>
          <p:nvSpPr>
            <p:cNvPr id="1169" name="円/楕円 1168"/>
            <p:cNvSpPr/>
            <p:nvPr/>
          </p:nvSpPr>
          <p:spPr bwMode="auto">
            <a:xfrm>
              <a:off x="3366908" y="4797001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0" name="円/楕円 1169"/>
            <p:cNvSpPr/>
            <p:nvPr/>
          </p:nvSpPr>
          <p:spPr bwMode="auto">
            <a:xfrm flipV="1">
              <a:off x="3446279" y="4876372"/>
              <a:ext cx="197342" cy="1973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円/楕円 1166"/>
            <p:cNvSpPr/>
            <p:nvPr/>
          </p:nvSpPr>
          <p:spPr bwMode="auto">
            <a:xfrm>
              <a:off x="2460128" y="4797001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円/楕円 1167"/>
            <p:cNvSpPr/>
            <p:nvPr/>
          </p:nvSpPr>
          <p:spPr bwMode="auto">
            <a:xfrm flipV="1">
              <a:off x="2539499" y="4876372"/>
              <a:ext cx="197342" cy="1973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片側の 2 つの角を丸めた四角形 1162"/>
            <p:cNvSpPr/>
            <p:nvPr/>
          </p:nvSpPr>
          <p:spPr bwMode="auto">
            <a:xfrm rot="10800000">
              <a:off x="2814134" y="5663530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円/楕円 1163"/>
            <p:cNvSpPr/>
            <p:nvPr/>
          </p:nvSpPr>
          <p:spPr>
            <a:xfrm>
              <a:off x="2579421" y="4838084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0" name="弦 1159"/>
            <p:cNvSpPr/>
            <p:nvPr/>
          </p:nvSpPr>
          <p:spPr>
            <a:xfrm>
              <a:off x="2770726" y="4605071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1" name="角丸四角形 1160"/>
            <p:cNvSpPr/>
            <p:nvPr/>
          </p:nvSpPr>
          <p:spPr>
            <a:xfrm>
              <a:off x="2742783" y="4923888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2" name="加算記号 1161"/>
            <p:cNvSpPr/>
            <p:nvPr/>
          </p:nvSpPr>
          <p:spPr bwMode="auto">
            <a:xfrm>
              <a:off x="2989976" y="4749474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アーチ 1171"/>
            <p:cNvSpPr/>
            <p:nvPr/>
          </p:nvSpPr>
          <p:spPr bwMode="auto">
            <a:xfrm>
              <a:off x="2216904" y="4691402"/>
              <a:ext cx="1437077" cy="1437077"/>
            </a:xfrm>
            <a:prstGeom prst="blockArc">
              <a:avLst>
                <a:gd name="adj1" fmla="val 6676539"/>
                <a:gd name="adj2" fmla="val 14201156"/>
                <a:gd name="adj3" fmla="val 17622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4" name="角丸四角形 1173"/>
            <p:cNvSpPr/>
            <p:nvPr/>
          </p:nvSpPr>
          <p:spPr bwMode="auto">
            <a:xfrm rot="19800000">
              <a:off x="2609464" y="4667223"/>
              <a:ext cx="395746" cy="24092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正方形/長方形 1174"/>
            <p:cNvSpPr/>
            <p:nvPr/>
          </p:nvSpPr>
          <p:spPr bwMode="auto">
            <a:xfrm rot="19800000">
              <a:off x="2567801" y="4744993"/>
              <a:ext cx="190074" cy="263665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角丸四角形 1175"/>
            <p:cNvSpPr/>
            <p:nvPr/>
          </p:nvSpPr>
          <p:spPr bwMode="auto">
            <a:xfrm rot="19800000">
              <a:off x="2794792" y="4799649"/>
              <a:ext cx="162720" cy="5164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角丸四角形 1176"/>
            <p:cNvSpPr/>
            <p:nvPr/>
          </p:nvSpPr>
          <p:spPr bwMode="auto">
            <a:xfrm rot="19800000">
              <a:off x="2908913" y="4622537"/>
              <a:ext cx="190339" cy="13981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角丸四角形 1177"/>
            <p:cNvSpPr/>
            <p:nvPr/>
          </p:nvSpPr>
          <p:spPr bwMode="auto">
            <a:xfrm rot="19076002">
              <a:off x="2828758" y="4561828"/>
              <a:ext cx="190339" cy="13981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アーチ 1179"/>
            <p:cNvSpPr/>
            <p:nvPr/>
          </p:nvSpPr>
          <p:spPr bwMode="auto">
            <a:xfrm flipH="1">
              <a:off x="2551671" y="4691402"/>
              <a:ext cx="1437077" cy="1437077"/>
            </a:xfrm>
            <a:prstGeom prst="blockArc">
              <a:avLst>
                <a:gd name="adj1" fmla="val 6676539"/>
                <a:gd name="adj2" fmla="val 14201156"/>
                <a:gd name="adj3" fmla="val 17622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2" name="角丸四角形 1181"/>
            <p:cNvSpPr/>
            <p:nvPr/>
          </p:nvSpPr>
          <p:spPr bwMode="auto">
            <a:xfrm rot="1800000" flipH="1">
              <a:off x="3200442" y="4667223"/>
              <a:ext cx="395746" cy="24092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正方形/長方形 1182"/>
            <p:cNvSpPr/>
            <p:nvPr/>
          </p:nvSpPr>
          <p:spPr bwMode="auto">
            <a:xfrm rot="1800000" flipH="1">
              <a:off x="3447777" y="4744993"/>
              <a:ext cx="190074" cy="263665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角丸四角形 1183"/>
            <p:cNvSpPr/>
            <p:nvPr/>
          </p:nvSpPr>
          <p:spPr bwMode="auto">
            <a:xfrm rot="1800000" flipH="1">
              <a:off x="3248140" y="4799649"/>
              <a:ext cx="162720" cy="51649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角丸四角形 1184"/>
            <p:cNvSpPr/>
            <p:nvPr/>
          </p:nvSpPr>
          <p:spPr bwMode="auto">
            <a:xfrm rot="1800000" flipH="1">
              <a:off x="3106399" y="4622537"/>
              <a:ext cx="190339" cy="13981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角丸四角形 1185"/>
            <p:cNvSpPr/>
            <p:nvPr/>
          </p:nvSpPr>
          <p:spPr bwMode="auto">
            <a:xfrm rot="2523998" flipH="1">
              <a:off x="3186554" y="4561828"/>
              <a:ext cx="190339" cy="13981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片側の 2 つの角を丸めた四角形 1186"/>
            <p:cNvSpPr/>
            <p:nvPr/>
          </p:nvSpPr>
          <p:spPr bwMode="auto">
            <a:xfrm>
              <a:off x="2562983" y="5814712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円/楕円 1187"/>
            <p:cNvSpPr/>
            <p:nvPr/>
          </p:nvSpPr>
          <p:spPr bwMode="auto">
            <a:xfrm>
              <a:off x="3037671" y="5949376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9" name="円/楕円 1188"/>
            <p:cNvSpPr/>
            <p:nvPr/>
          </p:nvSpPr>
          <p:spPr bwMode="auto">
            <a:xfrm>
              <a:off x="3037671" y="6173233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0" name="円/楕円 1189"/>
            <p:cNvSpPr/>
            <p:nvPr/>
          </p:nvSpPr>
          <p:spPr bwMode="auto">
            <a:xfrm flipV="1">
              <a:off x="2751603" y="5421265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 bwMode="auto">
            <a:xfrm>
              <a:off x="3019605" y="5381056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 bwMode="auto">
            <a:xfrm>
              <a:off x="3064846" y="5394221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月 1192"/>
            <p:cNvSpPr/>
            <p:nvPr/>
          </p:nvSpPr>
          <p:spPr>
            <a:xfrm rot="16200000" flipH="1" flipV="1">
              <a:off x="2998665" y="5461377"/>
              <a:ext cx="185786" cy="35484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4" name="弦 1193"/>
            <p:cNvSpPr/>
            <p:nvPr/>
          </p:nvSpPr>
          <p:spPr bwMode="auto">
            <a:xfrm>
              <a:off x="3242810" y="5153088"/>
              <a:ext cx="225025" cy="74697"/>
            </a:xfrm>
            <a:prstGeom prst="chord">
              <a:avLst>
                <a:gd name="adj1" fmla="val 19323908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弦 1194"/>
            <p:cNvSpPr/>
            <p:nvPr/>
          </p:nvSpPr>
          <p:spPr bwMode="auto">
            <a:xfrm flipH="1">
              <a:off x="2734039" y="5153088"/>
              <a:ext cx="225025" cy="74697"/>
            </a:xfrm>
            <a:prstGeom prst="chord">
              <a:avLst>
                <a:gd name="adj1" fmla="val 19338821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355399" y="4566908"/>
            <a:ext cx="1516358" cy="1753280"/>
            <a:chOff x="4355399" y="4566908"/>
            <a:chExt cx="1516358" cy="1753280"/>
          </a:xfrm>
        </p:grpSpPr>
        <p:grpSp>
          <p:nvGrpSpPr>
            <p:cNvPr id="1258" name="グループ化 1257"/>
            <p:cNvGrpSpPr/>
            <p:nvPr/>
          </p:nvGrpSpPr>
          <p:grpSpPr>
            <a:xfrm>
              <a:off x="5262179" y="4780773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1262" name="円/楕円 1261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円/楕円 1262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9" name="グループ化 1258"/>
            <p:cNvGrpSpPr/>
            <p:nvPr/>
          </p:nvGrpSpPr>
          <p:grpSpPr>
            <a:xfrm>
              <a:off x="4355399" y="4780773"/>
              <a:ext cx="356086" cy="356086"/>
              <a:chOff x="595147" y="683695"/>
              <a:chExt cx="450050" cy="450050"/>
            </a:xfrm>
            <a:solidFill>
              <a:srgbClr val="993300"/>
            </a:solidFill>
          </p:grpSpPr>
          <p:sp>
            <p:nvSpPr>
              <p:cNvPr id="1260" name="円/楕円 1259"/>
              <p:cNvSpPr/>
              <p:nvPr/>
            </p:nvSpPr>
            <p:spPr bwMode="auto">
              <a:xfrm>
                <a:off x="595147" y="683695"/>
                <a:ext cx="450050" cy="450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円/楕円 1260"/>
              <p:cNvSpPr/>
              <p:nvPr/>
            </p:nvSpPr>
            <p:spPr bwMode="auto">
              <a:xfrm flipV="1">
                <a:off x="695464" y="784012"/>
                <a:ext cx="249416" cy="2494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54" name="片側の 2 つの角を丸めた四角形 1253"/>
            <p:cNvSpPr/>
            <p:nvPr/>
          </p:nvSpPr>
          <p:spPr bwMode="auto">
            <a:xfrm rot="10800000">
              <a:off x="4709404" y="5647301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5" name="円/楕円 1254"/>
            <p:cNvSpPr/>
            <p:nvPr/>
          </p:nvSpPr>
          <p:spPr>
            <a:xfrm>
              <a:off x="4474691" y="4821855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0" name="弦 1249"/>
            <p:cNvSpPr/>
            <p:nvPr/>
          </p:nvSpPr>
          <p:spPr>
            <a:xfrm>
              <a:off x="4665996" y="4588842"/>
              <a:ext cx="641672" cy="637634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1" name="角丸四角形 1250"/>
            <p:cNvSpPr/>
            <p:nvPr/>
          </p:nvSpPr>
          <p:spPr>
            <a:xfrm>
              <a:off x="4638053" y="4907658"/>
              <a:ext cx="697558" cy="49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2" name="加算記号 1251"/>
            <p:cNvSpPr/>
            <p:nvPr/>
          </p:nvSpPr>
          <p:spPr bwMode="auto">
            <a:xfrm>
              <a:off x="4885246" y="4733245"/>
              <a:ext cx="217805" cy="217804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5" name="弦 1264"/>
            <p:cNvSpPr/>
            <p:nvPr/>
          </p:nvSpPr>
          <p:spPr bwMode="auto">
            <a:xfrm>
              <a:off x="4619264" y="5143261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6" name="弦 1265"/>
            <p:cNvSpPr/>
            <p:nvPr/>
          </p:nvSpPr>
          <p:spPr bwMode="auto">
            <a:xfrm flipH="1">
              <a:off x="5135255" y="5143261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5" name="L 字 1274"/>
            <p:cNvSpPr/>
            <p:nvPr/>
          </p:nvSpPr>
          <p:spPr bwMode="auto">
            <a:xfrm rot="13500000">
              <a:off x="5001043" y="5077433"/>
              <a:ext cx="870714" cy="870714"/>
            </a:xfrm>
            <a:prstGeom prst="corner">
              <a:avLst>
                <a:gd name="adj1" fmla="val 26935"/>
                <a:gd name="adj2" fmla="val 27285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0" name="片側の 2 つの角を丸めた四角形 1279"/>
            <p:cNvSpPr/>
            <p:nvPr/>
          </p:nvSpPr>
          <p:spPr bwMode="auto">
            <a:xfrm>
              <a:off x="4458253" y="5798483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円/楕円 1280"/>
            <p:cNvSpPr/>
            <p:nvPr/>
          </p:nvSpPr>
          <p:spPr bwMode="auto">
            <a:xfrm>
              <a:off x="4932941" y="5933147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2" name="円/楕円 1281"/>
            <p:cNvSpPr/>
            <p:nvPr/>
          </p:nvSpPr>
          <p:spPr bwMode="auto">
            <a:xfrm>
              <a:off x="4932941" y="6157004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3" name="円/楕円 1282"/>
            <p:cNvSpPr/>
            <p:nvPr/>
          </p:nvSpPr>
          <p:spPr bwMode="auto">
            <a:xfrm flipV="1">
              <a:off x="4646873" y="5405036"/>
              <a:ext cx="679918" cy="41031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4" name="円/楕円 1283"/>
            <p:cNvSpPr/>
            <p:nvPr/>
          </p:nvSpPr>
          <p:spPr bwMode="auto">
            <a:xfrm>
              <a:off x="4914875" y="5364827"/>
              <a:ext cx="143914" cy="14391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5" name="円/楕円 1284"/>
            <p:cNvSpPr/>
            <p:nvPr/>
          </p:nvSpPr>
          <p:spPr bwMode="auto">
            <a:xfrm>
              <a:off x="4960116" y="5377992"/>
              <a:ext cx="53432" cy="53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6" name="月 1285"/>
            <p:cNvSpPr/>
            <p:nvPr/>
          </p:nvSpPr>
          <p:spPr>
            <a:xfrm rot="5400000">
              <a:off x="4906315" y="5477595"/>
              <a:ext cx="138416" cy="23678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8" name="角丸四角形 1287"/>
            <p:cNvSpPr/>
            <p:nvPr/>
          </p:nvSpPr>
          <p:spPr bwMode="auto">
            <a:xfrm rot="2700000" flipH="1">
              <a:off x="5017945" y="4712897"/>
              <a:ext cx="395746" cy="240921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9" name="正方形/長方形 1288"/>
            <p:cNvSpPr/>
            <p:nvPr/>
          </p:nvSpPr>
          <p:spPr bwMode="auto">
            <a:xfrm rot="2700000" flipH="1">
              <a:off x="5237285" y="4825028"/>
              <a:ext cx="190074" cy="263665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0" name="角丸四角形 1289"/>
            <p:cNvSpPr/>
            <p:nvPr/>
          </p:nvSpPr>
          <p:spPr bwMode="auto">
            <a:xfrm rot="2700000" flipH="1">
              <a:off x="5058207" y="4826225"/>
              <a:ext cx="162720" cy="5164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1" name="角丸四角形 1290"/>
            <p:cNvSpPr/>
            <p:nvPr/>
          </p:nvSpPr>
          <p:spPr bwMode="auto">
            <a:xfrm rot="2700000" flipH="1">
              <a:off x="4955258" y="4620530"/>
              <a:ext cx="190339" cy="13981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角丸四角形 1292"/>
            <p:cNvSpPr/>
            <p:nvPr/>
          </p:nvSpPr>
          <p:spPr bwMode="auto">
            <a:xfrm rot="2700000" flipH="1">
              <a:off x="5031878" y="4592173"/>
              <a:ext cx="190339" cy="13981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6214067" y="4747393"/>
            <a:ext cx="1262866" cy="1608452"/>
            <a:chOff x="6214067" y="4747393"/>
            <a:chExt cx="1262866" cy="1608452"/>
          </a:xfrm>
        </p:grpSpPr>
        <p:sp>
          <p:nvSpPr>
            <p:cNvPr id="1320" name="円/楕円 1319"/>
            <p:cNvSpPr/>
            <p:nvPr/>
          </p:nvSpPr>
          <p:spPr bwMode="auto">
            <a:xfrm>
              <a:off x="7120847" y="4923890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1" name="円/楕円 1320"/>
            <p:cNvSpPr/>
            <p:nvPr/>
          </p:nvSpPr>
          <p:spPr bwMode="auto">
            <a:xfrm flipV="1">
              <a:off x="7200218" y="5003263"/>
              <a:ext cx="197342" cy="197343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8" name="円/楕円 1317"/>
            <p:cNvSpPr/>
            <p:nvPr/>
          </p:nvSpPr>
          <p:spPr bwMode="auto">
            <a:xfrm>
              <a:off x="6214067" y="4923890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9" name="円/楕円 1318"/>
            <p:cNvSpPr/>
            <p:nvPr/>
          </p:nvSpPr>
          <p:spPr bwMode="auto">
            <a:xfrm flipV="1">
              <a:off x="6293438" y="5003263"/>
              <a:ext cx="197342" cy="197343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1" name="片側の 2 つの角を丸めた四角形 1310"/>
            <p:cNvSpPr/>
            <p:nvPr/>
          </p:nvSpPr>
          <p:spPr bwMode="auto">
            <a:xfrm>
              <a:off x="6316922" y="5834140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2" name="片側の 2 つの角を丸めた四角形 1311"/>
            <p:cNvSpPr/>
            <p:nvPr/>
          </p:nvSpPr>
          <p:spPr bwMode="auto">
            <a:xfrm rot="10800000">
              <a:off x="6568073" y="5682958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3" name="円/楕円 1312"/>
            <p:cNvSpPr/>
            <p:nvPr/>
          </p:nvSpPr>
          <p:spPr>
            <a:xfrm>
              <a:off x="6333360" y="4857512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4" name="円/楕円 1313"/>
            <p:cNvSpPr/>
            <p:nvPr/>
          </p:nvSpPr>
          <p:spPr bwMode="auto">
            <a:xfrm>
              <a:off x="6791610" y="5968804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5" name="円/楕円 1314"/>
            <p:cNvSpPr/>
            <p:nvPr/>
          </p:nvSpPr>
          <p:spPr bwMode="auto">
            <a:xfrm>
              <a:off x="6791610" y="6192661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7" name="弦 1326"/>
            <p:cNvSpPr/>
            <p:nvPr/>
          </p:nvSpPr>
          <p:spPr>
            <a:xfrm>
              <a:off x="6493840" y="4747393"/>
              <a:ext cx="672475" cy="761348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328" name="弦 1327"/>
            <p:cNvSpPr/>
            <p:nvPr/>
          </p:nvSpPr>
          <p:spPr>
            <a:xfrm flipV="1">
              <a:off x="6467788" y="5028451"/>
              <a:ext cx="724580" cy="327132"/>
            </a:xfrm>
            <a:prstGeom prst="chord">
              <a:avLst>
                <a:gd name="adj1" fmla="val 10271854"/>
                <a:gd name="adj2" fmla="val 597186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329" name="月 1328"/>
            <p:cNvSpPr/>
            <p:nvPr/>
          </p:nvSpPr>
          <p:spPr bwMode="auto">
            <a:xfrm rot="16200000">
              <a:off x="6778637" y="4886515"/>
              <a:ext cx="99805" cy="629109"/>
            </a:xfrm>
            <a:prstGeom prst="moon">
              <a:avLst>
                <a:gd name="adj" fmla="val 18704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0" name="加算記号 1329"/>
            <p:cNvSpPr/>
            <p:nvPr/>
          </p:nvSpPr>
          <p:spPr bwMode="auto">
            <a:xfrm>
              <a:off x="6723616" y="4986003"/>
              <a:ext cx="228260" cy="260063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円/楕円 1330"/>
            <p:cNvSpPr/>
            <p:nvPr/>
          </p:nvSpPr>
          <p:spPr bwMode="auto">
            <a:xfrm flipV="1">
              <a:off x="6505542" y="5554069"/>
              <a:ext cx="679918" cy="296934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円/楕円 1331"/>
            <p:cNvSpPr/>
            <p:nvPr/>
          </p:nvSpPr>
          <p:spPr bwMode="auto">
            <a:xfrm>
              <a:off x="6773544" y="5524970"/>
              <a:ext cx="143914" cy="10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円/楕円 1332"/>
            <p:cNvSpPr/>
            <p:nvPr/>
          </p:nvSpPr>
          <p:spPr bwMode="auto">
            <a:xfrm>
              <a:off x="6818785" y="5534497"/>
              <a:ext cx="53432" cy="386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月 1333"/>
            <p:cNvSpPr/>
            <p:nvPr/>
          </p:nvSpPr>
          <p:spPr>
            <a:xfrm rot="16200000" flipV="1">
              <a:off x="6820436" y="5469390"/>
              <a:ext cx="50130" cy="574039"/>
            </a:xfrm>
            <a:prstGeom prst="moon">
              <a:avLst>
                <a:gd name="adj" fmla="val 53834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5" name="アーチ 1334"/>
            <p:cNvSpPr/>
            <p:nvPr/>
          </p:nvSpPr>
          <p:spPr bwMode="auto">
            <a:xfrm rot="10800000">
              <a:off x="6479510" y="5229200"/>
              <a:ext cx="293046" cy="293046"/>
            </a:xfrm>
            <a:prstGeom prst="blockArc">
              <a:avLst>
                <a:gd name="adj1" fmla="val 13001483"/>
                <a:gd name="adj2" fmla="val 20218189"/>
                <a:gd name="adj3" fmla="val 1012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アーチ 1335"/>
            <p:cNvSpPr/>
            <p:nvPr/>
          </p:nvSpPr>
          <p:spPr bwMode="auto">
            <a:xfrm rot="10800000" flipH="1">
              <a:off x="6883003" y="5229200"/>
              <a:ext cx="293046" cy="293046"/>
            </a:xfrm>
            <a:prstGeom prst="blockArc">
              <a:avLst>
                <a:gd name="adj1" fmla="val 13001483"/>
                <a:gd name="adj2" fmla="val 20218189"/>
                <a:gd name="adj3" fmla="val 1012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8055567" y="4745015"/>
            <a:ext cx="1262866" cy="1610830"/>
            <a:chOff x="8055567" y="4745015"/>
            <a:chExt cx="1262866" cy="1610830"/>
          </a:xfrm>
        </p:grpSpPr>
        <p:sp>
          <p:nvSpPr>
            <p:cNvPr id="1349" name="円/楕円 1348"/>
            <p:cNvSpPr/>
            <p:nvPr/>
          </p:nvSpPr>
          <p:spPr bwMode="auto">
            <a:xfrm>
              <a:off x="8962347" y="4923890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円/楕円 1349"/>
            <p:cNvSpPr/>
            <p:nvPr/>
          </p:nvSpPr>
          <p:spPr bwMode="auto">
            <a:xfrm flipV="1">
              <a:off x="9041718" y="5003263"/>
              <a:ext cx="197342" cy="197343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円/楕円 1346"/>
            <p:cNvSpPr/>
            <p:nvPr/>
          </p:nvSpPr>
          <p:spPr bwMode="auto">
            <a:xfrm>
              <a:off x="8055567" y="4923890"/>
              <a:ext cx="356086" cy="356086"/>
            </a:xfrm>
            <a:prstGeom prst="ellipse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8" name="円/楕円 1347"/>
            <p:cNvSpPr/>
            <p:nvPr/>
          </p:nvSpPr>
          <p:spPr bwMode="auto">
            <a:xfrm flipV="1">
              <a:off x="8134938" y="5003263"/>
              <a:ext cx="197342" cy="197343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片側の 2 つの角を丸めた四角形 1339"/>
            <p:cNvSpPr/>
            <p:nvPr/>
          </p:nvSpPr>
          <p:spPr bwMode="auto">
            <a:xfrm>
              <a:off x="8158422" y="5834140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片側の 2 つの角を丸めた四角形 1340"/>
            <p:cNvSpPr/>
            <p:nvPr/>
          </p:nvSpPr>
          <p:spPr bwMode="auto">
            <a:xfrm rot="10800000">
              <a:off x="8409573" y="5682958"/>
              <a:ext cx="575046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円/楕円 1341"/>
            <p:cNvSpPr/>
            <p:nvPr/>
          </p:nvSpPr>
          <p:spPr>
            <a:xfrm>
              <a:off x="8174860" y="4857512"/>
              <a:ext cx="1021852" cy="993491"/>
            </a:xfrm>
            <a:prstGeom prst="ellipse">
              <a:avLst/>
            </a:prstGeom>
            <a:solidFill>
              <a:srgbClr val="9933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43" name="円/楕円 1342"/>
            <p:cNvSpPr/>
            <p:nvPr/>
          </p:nvSpPr>
          <p:spPr bwMode="auto">
            <a:xfrm>
              <a:off x="8633110" y="5968804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4" name="円/楕円 1343"/>
            <p:cNvSpPr/>
            <p:nvPr/>
          </p:nvSpPr>
          <p:spPr bwMode="auto">
            <a:xfrm>
              <a:off x="8633110" y="6192661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2" name="弦 1351"/>
            <p:cNvSpPr/>
            <p:nvPr/>
          </p:nvSpPr>
          <p:spPr>
            <a:xfrm>
              <a:off x="8335340" y="4747393"/>
              <a:ext cx="672475" cy="761348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353" name="弦 1352"/>
            <p:cNvSpPr/>
            <p:nvPr/>
          </p:nvSpPr>
          <p:spPr>
            <a:xfrm flipV="1">
              <a:off x="8309288" y="5028451"/>
              <a:ext cx="724580" cy="327132"/>
            </a:xfrm>
            <a:prstGeom prst="chord">
              <a:avLst>
                <a:gd name="adj1" fmla="val 10271854"/>
                <a:gd name="adj2" fmla="val 597186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354" name="月 1353"/>
            <p:cNvSpPr/>
            <p:nvPr/>
          </p:nvSpPr>
          <p:spPr bwMode="auto">
            <a:xfrm rot="16200000">
              <a:off x="8620137" y="4886515"/>
              <a:ext cx="99805" cy="629109"/>
            </a:xfrm>
            <a:prstGeom prst="moon">
              <a:avLst>
                <a:gd name="adj" fmla="val 18704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5" name="加算記号 1354"/>
            <p:cNvSpPr/>
            <p:nvPr/>
          </p:nvSpPr>
          <p:spPr bwMode="auto">
            <a:xfrm>
              <a:off x="8565116" y="4986003"/>
              <a:ext cx="228260" cy="260063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7" name="円/楕円 1356"/>
            <p:cNvSpPr/>
            <p:nvPr/>
          </p:nvSpPr>
          <p:spPr bwMode="auto">
            <a:xfrm flipV="1">
              <a:off x="8347042" y="5554069"/>
              <a:ext cx="679918" cy="296934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8" name="円/楕円 1357"/>
            <p:cNvSpPr/>
            <p:nvPr/>
          </p:nvSpPr>
          <p:spPr bwMode="auto">
            <a:xfrm>
              <a:off x="8615044" y="5524970"/>
              <a:ext cx="143914" cy="10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円/楕円 1358"/>
            <p:cNvSpPr/>
            <p:nvPr/>
          </p:nvSpPr>
          <p:spPr bwMode="auto">
            <a:xfrm>
              <a:off x="8660285" y="5534497"/>
              <a:ext cx="53432" cy="386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0" name="月 1359"/>
            <p:cNvSpPr/>
            <p:nvPr/>
          </p:nvSpPr>
          <p:spPr>
            <a:xfrm rot="16200000" flipV="1">
              <a:off x="8661936" y="5469390"/>
              <a:ext cx="50130" cy="574039"/>
            </a:xfrm>
            <a:prstGeom prst="moon">
              <a:avLst>
                <a:gd name="adj" fmla="val 53834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63" name="円/楕円 15"/>
            <p:cNvSpPr/>
            <p:nvPr/>
          </p:nvSpPr>
          <p:spPr bwMode="auto">
            <a:xfrm>
              <a:off x="9026987" y="4745015"/>
              <a:ext cx="190920" cy="338514"/>
            </a:xfrm>
            <a:custGeom>
              <a:avLst/>
              <a:gdLst>
                <a:gd name="connsiteX0" fmla="*/ 0 w 137995"/>
                <a:gd name="connsiteY0" fmla="*/ 68998 h 137995"/>
                <a:gd name="connsiteX1" fmla="*/ 68998 w 137995"/>
                <a:gd name="connsiteY1" fmla="*/ 0 h 137995"/>
                <a:gd name="connsiteX2" fmla="*/ 137996 w 137995"/>
                <a:gd name="connsiteY2" fmla="*/ 68998 h 137995"/>
                <a:gd name="connsiteX3" fmla="*/ 68998 w 137995"/>
                <a:gd name="connsiteY3" fmla="*/ 137996 h 137995"/>
                <a:gd name="connsiteX4" fmla="*/ 0 w 137995"/>
                <a:gd name="connsiteY4" fmla="*/ 68998 h 137995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9894 h 248892"/>
                <a:gd name="connsiteX1" fmla="*/ 63918 w 137996"/>
                <a:gd name="connsiteY1" fmla="*/ 4216 h 248892"/>
                <a:gd name="connsiteX2" fmla="*/ 137996 w 137996"/>
                <a:gd name="connsiteY2" fmla="*/ 179894 h 248892"/>
                <a:gd name="connsiteX3" fmla="*/ 68998 w 137996"/>
                <a:gd name="connsiteY3" fmla="*/ 248892 h 248892"/>
                <a:gd name="connsiteX4" fmla="*/ 0 w 137996"/>
                <a:gd name="connsiteY4" fmla="*/ 179894 h 248892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996" h="244676">
                  <a:moveTo>
                    <a:pt x="0" y="175678"/>
                  </a:moveTo>
                  <a:cubicBezTo>
                    <a:pt x="0" y="137571"/>
                    <a:pt x="38511" y="60960"/>
                    <a:pt x="63918" y="0"/>
                  </a:cubicBezTo>
                  <a:cubicBezTo>
                    <a:pt x="91865" y="58420"/>
                    <a:pt x="137996" y="137571"/>
                    <a:pt x="137996" y="175678"/>
                  </a:cubicBezTo>
                  <a:cubicBezTo>
                    <a:pt x="137996" y="213785"/>
                    <a:pt x="107105" y="244676"/>
                    <a:pt x="68998" y="244676"/>
                  </a:cubicBezTo>
                  <a:cubicBezTo>
                    <a:pt x="30891" y="244676"/>
                    <a:pt x="0" y="213785"/>
                    <a:pt x="0" y="175678"/>
                  </a:cubicBezTo>
                  <a:close/>
                </a:path>
              </a:pathLst>
            </a:custGeom>
            <a:gradFill>
              <a:gsLst>
                <a:gs pos="0">
                  <a:srgbClr val="CCECFF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弦 1363"/>
            <p:cNvSpPr/>
            <p:nvPr/>
          </p:nvSpPr>
          <p:spPr bwMode="auto">
            <a:xfrm flipH="1">
              <a:off x="8363071" y="5452484"/>
              <a:ext cx="225025" cy="112513"/>
            </a:xfrm>
            <a:prstGeom prst="chord">
              <a:avLst>
                <a:gd name="adj1" fmla="val 19338821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5" name="弦 1364"/>
            <p:cNvSpPr/>
            <p:nvPr/>
          </p:nvSpPr>
          <p:spPr bwMode="auto">
            <a:xfrm flipH="1">
              <a:off x="8777599" y="5452484"/>
              <a:ext cx="225025" cy="112513"/>
            </a:xfrm>
            <a:prstGeom prst="chord">
              <a:avLst>
                <a:gd name="adj1" fmla="val 19338821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146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PPTX305_クマの作業員</dc:title>
  <dc:subject>PPTX305_クマの作業員</dc:subject>
  <dc:creator>http://www.digipot.net</dc:creator>
  <cp:lastModifiedBy/>
  <cp:revision>1</cp:revision>
  <dcterms:created xsi:type="dcterms:W3CDTF">2014-01-30T05:12:09Z</dcterms:created>
  <dcterms:modified xsi:type="dcterms:W3CDTF">2015-06-07T13:08:34Z</dcterms:modified>
  <cp:category/>
  <cp:version>1</cp:version>
</cp:coreProperties>
</file>